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70" r:id="rId4"/>
    <p:sldId id="272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76" r:id="rId13"/>
    <p:sldId id="269" r:id="rId14"/>
    <p:sldId id="271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C21F"/>
    <a:srgbClr val="0B9444"/>
    <a:srgbClr val="000000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B5B5C-271D-48E3-8A99-27FF3AFD9A9C}" v="36" dt="2022-07-05T08:01:14.885"/>
    <p1510:client id="{0EA2B7AD-508E-4A60-ABCB-6E2AC61DF8BD}" v="139" dt="2022-07-05T17:57:41.269"/>
    <p1510:client id="{1867FE07-D822-492D-854A-FA33A0EDFD6F}" v="90" dt="2022-07-01T10:03:18.453"/>
    <p1510:client id="{59EDE533-9548-4FFB-94B3-E2AD72837B10}" v="8" dt="2022-07-02T20:52:14.218"/>
    <p1510:client id="{60987F34-D1EA-4F95-8C26-25530C887F68}" v="228" dt="2022-07-05T17:48:28.617"/>
    <p1510:client id="{71C56123-D35E-4025-86CC-66040B7D8B34}" v="220" dt="2022-07-04T14:06:29.942"/>
    <p1510:client id="{8721EEBF-9A19-4C20-8F34-AE9F8F26F190}" v="751" dt="2022-07-06T10:23:05.060"/>
    <p1510:client id="{8DDFB9E9-215B-481A-82F9-EF1B7E286648}" v="4" dt="2022-07-04T12:33:36.162"/>
    <p1510:client id="{906125A7-B4CB-4B22-804E-AF0505F973EA}" v="331" dt="2022-07-02T11:18:35.488"/>
    <p1510:client id="{99C355F5-198A-47EB-AE73-58C706148B1A}" v="61" dt="2022-07-04T13:32:13.947"/>
    <p1510:client id="{A949CAD3-1A9B-4AC6-81F2-1E03E32225BB}" v="127" dt="2022-07-06T16:51:16.160"/>
    <p1510:client id="{B0E72CCB-F4D9-4102-84A7-035920527E93}" v="502" dt="2022-07-02T20:48:41.725"/>
    <p1510:client id="{C0AD170C-B6B5-4889-8D59-EBE0D8E0C8C1}" v="9" dt="2022-07-01T10:01:58.924"/>
    <p1510:client id="{F682CDC4-6EF0-4A25-85B5-F9C0FC35C06A}" v="580" dt="2022-06-24T14:25:41.399"/>
    <p1510:client id="{FBDB3EB0-05A5-4225-A2A4-3680DF4DE448}" v="269" dt="2022-07-04T10:07:12.0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na Sumaria" clId="Web-{8721EEBF-9A19-4C20-8F34-AE9F8F26F190}"/>
    <pc:docChg chg="modSld sldOrd">
      <pc:chgData name="Prina Sumaria" userId="" providerId="" clId="Web-{8721EEBF-9A19-4C20-8F34-AE9F8F26F190}" dt="2022-07-06T10:23:05.060" v="537"/>
      <pc:docMkLst>
        <pc:docMk/>
      </pc:docMkLst>
      <pc:sldChg chg="modSp">
        <pc:chgData name="Prina Sumaria" userId="" providerId="" clId="Web-{8721EEBF-9A19-4C20-8F34-AE9F8F26F190}" dt="2022-07-06T10:09:35.148" v="45" actId="20577"/>
        <pc:sldMkLst>
          <pc:docMk/>
          <pc:sldMk cId="1037582494" sldId="258"/>
        </pc:sldMkLst>
        <pc:spChg chg="mod">
          <ac:chgData name="Prina Sumaria" userId="" providerId="" clId="Web-{8721EEBF-9A19-4C20-8F34-AE9F8F26F190}" dt="2022-07-06T10:09:35.148" v="45" actId="20577"/>
          <ac:spMkLst>
            <pc:docMk/>
            <pc:sldMk cId="1037582494" sldId="258"/>
            <ac:spMk id="5" creationId="{F815EA8C-9174-41C0-CB06-6804738A89BE}"/>
          </ac:spMkLst>
        </pc:spChg>
      </pc:sldChg>
      <pc:sldChg chg="modSp">
        <pc:chgData name="Prina Sumaria" userId="" providerId="" clId="Web-{8721EEBF-9A19-4C20-8F34-AE9F8F26F190}" dt="2022-07-06T10:12:10.542" v="47"/>
        <pc:sldMkLst>
          <pc:docMk/>
          <pc:sldMk cId="1979009171" sldId="263"/>
        </pc:sldMkLst>
        <pc:spChg chg="mod">
          <ac:chgData name="Prina Sumaria" userId="" providerId="" clId="Web-{8721EEBF-9A19-4C20-8F34-AE9F8F26F190}" dt="2022-07-06T10:12:10.542" v="47"/>
          <ac:spMkLst>
            <pc:docMk/>
            <pc:sldMk cId="1979009171" sldId="263"/>
            <ac:spMk id="26" creationId="{16EC3202-D43F-E1B9-6539-18B19B69BDE2}"/>
          </ac:spMkLst>
        </pc:spChg>
      </pc:sldChg>
      <pc:sldChg chg="addSp delSp modSp addAnim">
        <pc:chgData name="Prina Sumaria" userId="" providerId="" clId="Web-{8721EEBF-9A19-4C20-8F34-AE9F8F26F190}" dt="2022-07-06T10:08:04.833" v="35" actId="1076"/>
        <pc:sldMkLst>
          <pc:docMk/>
          <pc:sldMk cId="1796361146" sldId="267"/>
        </pc:sldMkLst>
        <pc:spChg chg="add del mod">
          <ac:chgData name="Prina Sumaria" userId="" providerId="" clId="Web-{8721EEBF-9A19-4C20-8F34-AE9F8F26F190}" dt="2022-07-06T10:05:11.062" v="4"/>
          <ac:spMkLst>
            <pc:docMk/>
            <pc:sldMk cId="1796361146" sldId="267"/>
            <ac:spMk id="2" creationId="{B3DA494B-B092-2988-A3F4-B0EC11EDACC3}"/>
          </ac:spMkLst>
        </pc:spChg>
        <pc:spChg chg="mod">
          <ac:chgData name="Prina Sumaria" userId="" providerId="" clId="Web-{8721EEBF-9A19-4C20-8F34-AE9F8F26F190}" dt="2022-07-06T10:05:41.704" v="9" actId="1076"/>
          <ac:spMkLst>
            <pc:docMk/>
            <pc:sldMk cId="1796361146" sldId="267"/>
            <ac:spMk id="5" creationId="{0B283E6D-FE10-7101-F3E6-BFEA9BA007F7}"/>
          </ac:spMkLst>
        </pc:spChg>
        <pc:spChg chg="add mod">
          <ac:chgData name="Prina Sumaria" userId="" providerId="" clId="Web-{8721EEBF-9A19-4C20-8F34-AE9F8F26F190}" dt="2022-07-06T10:07:55.082" v="31" actId="1076"/>
          <ac:spMkLst>
            <pc:docMk/>
            <pc:sldMk cId="1796361146" sldId="267"/>
            <ac:spMk id="10" creationId="{585585B5-C5B3-902F-42DD-FA7DA6E6DEA0}"/>
          </ac:spMkLst>
        </pc:spChg>
        <pc:spChg chg="mod">
          <ac:chgData name="Prina Sumaria" userId="" providerId="" clId="Web-{8721EEBF-9A19-4C20-8F34-AE9F8F26F190}" dt="2022-07-06T10:08:04.833" v="35" actId="1076"/>
          <ac:spMkLst>
            <pc:docMk/>
            <pc:sldMk cId="1796361146" sldId="267"/>
            <ac:spMk id="14" creationId="{6C04BBD4-D038-3583-2BDC-B34960D1AF69}"/>
          </ac:spMkLst>
        </pc:spChg>
        <pc:spChg chg="mod">
          <ac:chgData name="Prina Sumaria" userId="" providerId="" clId="Web-{8721EEBF-9A19-4C20-8F34-AE9F8F26F190}" dt="2022-07-06T10:07:59.582" v="33" actId="1076"/>
          <ac:spMkLst>
            <pc:docMk/>
            <pc:sldMk cId="1796361146" sldId="267"/>
            <ac:spMk id="17" creationId="{F31AF61C-9370-F75C-6337-6262805F1ABE}"/>
          </ac:spMkLst>
        </pc:spChg>
        <pc:picChg chg="add mod">
          <ac:chgData name="Prina Sumaria" userId="" providerId="" clId="Web-{8721EEBF-9A19-4C20-8F34-AE9F8F26F190}" dt="2022-07-06T10:07:55.067" v="30" actId="1076"/>
          <ac:picMkLst>
            <pc:docMk/>
            <pc:sldMk cId="1796361146" sldId="267"/>
            <ac:picMk id="3" creationId="{7598ED25-35A1-080F-B0A1-8002B332E266}"/>
          </ac:picMkLst>
        </pc:picChg>
        <pc:picChg chg="mod">
          <ac:chgData name="Prina Sumaria" userId="" providerId="" clId="Web-{8721EEBF-9A19-4C20-8F34-AE9F8F26F190}" dt="2022-07-06T10:05:41.704" v="8" actId="1076"/>
          <ac:picMkLst>
            <pc:docMk/>
            <pc:sldMk cId="1796361146" sldId="267"/>
            <ac:picMk id="11" creationId="{0D9EE330-E976-BB84-13E8-F128208F4498}"/>
          </ac:picMkLst>
        </pc:picChg>
        <pc:picChg chg="mod">
          <ac:chgData name="Prina Sumaria" userId="" providerId="" clId="Web-{8721EEBF-9A19-4C20-8F34-AE9F8F26F190}" dt="2022-07-06T10:08:04.817" v="34" actId="1076"/>
          <ac:picMkLst>
            <pc:docMk/>
            <pc:sldMk cId="1796361146" sldId="267"/>
            <ac:picMk id="12" creationId="{FBE01A7E-5382-FFB3-1566-ED69A39500B6}"/>
          </ac:picMkLst>
        </pc:picChg>
        <pc:picChg chg="mod">
          <ac:chgData name="Prina Sumaria" userId="" providerId="" clId="Web-{8721EEBF-9A19-4C20-8F34-AE9F8F26F190}" dt="2022-07-06T10:07:59.582" v="32" actId="1076"/>
          <ac:picMkLst>
            <pc:docMk/>
            <pc:sldMk cId="1796361146" sldId="267"/>
            <ac:picMk id="15" creationId="{64E3840B-3B78-D0E3-D061-F9A1E0913572}"/>
          </ac:picMkLst>
        </pc:picChg>
      </pc:sldChg>
      <pc:sldChg chg="addSp delSp modSp delAnim">
        <pc:chgData name="Prina Sumaria" userId="" providerId="" clId="Web-{8721EEBF-9A19-4C20-8F34-AE9F8F26F190}" dt="2022-07-06T10:23:05.060" v="537"/>
        <pc:sldMkLst>
          <pc:docMk/>
          <pc:sldMk cId="1893441009" sldId="269"/>
        </pc:sldMkLst>
        <pc:spChg chg="del">
          <ac:chgData name="Prina Sumaria" userId="" providerId="" clId="Web-{8721EEBF-9A19-4C20-8F34-AE9F8F26F190}" dt="2022-07-06T10:14:10.608" v="53"/>
          <ac:spMkLst>
            <pc:docMk/>
            <pc:sldMk cId="1893441009" sldId="269"/>
            <ac:spMk id="9" creationId="{BD8F89B2-E9C0-589E-28BD-A9F2CE981449}"/>
          </ac:spMkLst>
        </pc:spChg>
        <pc:graphicFrameChg chg="add mod modGraphic">
          <ac:chgData name="Prina Sumaria" userId="" providerId="" clId="Web-{8721EEBF-9A19-4C20-8F34-AE9F8F26F190}" dt="2022-07-06T10:17:15.301" v="297"/>
          <ac:graphicFrameMkLst>
            <pc:docMk/>
            <pc:sldMk cId="1893441009" sldId="269"/>
            <ac:graphicFrameMk id="3" creationId="{43805ED4-4F50-2F74-400A-D94FA4B4A2DD}"/>
          </ac:graphicFrameMkLst>
        </pc:graphicFrameChg>
        <pc:graphicFrameChg chg="add mod modGraphic">
          <ac:chgData name="Prina Sumaria" userId="" providerId="" clId="Web-{8721EEBF-9A19-4C20-8F34-AE9F8F26F190}" dt="2022-07-06T10:23:01.232" v="536"/>
          <ac:graphicFrameMkLst>
            <pc:docMk/>
            <pc:sldMk cId="1893441009" sldId="269"/>
            <ac:graphicFrameMk id="6" creationId="{2FC40564-F58F-9514-3868-FAEC3D652E66}"/>
          </ac:graphicFrameMkLst>
        </pc:graphicFrameChg>
        <pc:graphicFrameChg chg="add mod modGraphic">
          <ac:chgData name="Prina Sumaria" userId="" providerId="" clId="Web-{8721EEBF-9A19-4C20-8F34-AE9F8F26F190}" dt="2022-07-06T10:20:47.166" v="443"/>
          <ac:graphicFrameMkLst>
            <pc:docMk/>
            <pc:sldMk cId="1893441009" sldId="269"/>
            <ac:graphicFrameMk id="11" creationId="{2CA54388-90B1-9725-7BBC-6A9B5A2E0BEF}"/>
          </ac:graphicFrameMkLst>
        </pc:graphicFrameChg>
        <pc:graphicFrameChg chg="add mod modGraphic">
          <ac:chgData name="Prina Sumaria" userId="" providerId="" clId="Web-{8721EEBF-9A19-4C20-8F34-AE9F8F26F190}" dt="2022-07-06T10:23:05.060" v="537"/>
          <ac:graphicFrameMkLst>
            <pc:docMk/>
            <pc:sldMk cId="1893441009" sldId="269"/>
            <ac:graphicFrameMk id="13" creationId="{2F1B752B-42D6-F440-DAA6-CFA56C258370}"/>
          </ac:graphicFrameMkLst>
        </pc:graphicFrameChg>
      </pc:sldChg>
      <pc:sldChg chg="ord">
        <pc:chgData name="Prina Sumaria" userId="" providerId="" clId="Web-{8721EEBF-9A19-4C20-8F34-AE9F8F26F190}" dt="2022-07-06T10:09:51.148" v="46"/>
        <pc:sldMkLst>
          <pc:docMk/>
          <pc:sldMk cId="473095189" sldId="270"/>
        </pc:sldMkLst>
      </pc:sldChg>
    </pc:docChg>
  </pc:docChgLst>
  <pc:docChgLst>
    <pc:chgData name="Prina Sumaria" userId="UwgMPUWrFDdeYYY3tZ+2wD3RzLb2CHRKPhKIT+Ve0fY=" providerId="None" clId="Web-{A949CAD3-1A9B-4AC6-81F2-1E03E32225BB}"/>
    <pc:docChg chg="modSld sldOrd">
      <pc:chgData name="Prina Sumaria" userId="UwgMPUWrFDdeYYY3tZ+2wD3RzLb2CHRKPhKIT+Ve0fY=" providerId="None" clId="Web-{A949CAD3-1A9B-4AC6-81F2-1E03E32225BB}" dt="2022-07-06T16:51:16.160" v="135" actId="14100"/>
      <pc:docMkLst>
        <pc:docMk/>
      </pc:docMkLst>
      <pc:sldChg chg="ord">
        <pc:chgData name="Prina Sumaria" userId="UwgMPUWrFDdeYYY3tZ+2wD3RzLb2CHRKPhKIT+Ve0fY=" providerId="None" clId="Web-{A949CAD3-1A9B-4AC6-81F2-1E03E32225BB}" dt="2022-07-06T16:47:17.578" v="0"/>
        <pc:sldMkLst>
          <pc:docMk/>
          <pc:sldMk cId="1216028822" sldId="262"/>
        </pc:sldMkLst>
      </pc:sldChg>
      <pc:sldChg chg="addSp delSp modSp">
        <pc:chgData name="Prina Sumaria" userId="UwgMPUWrFDdeYYY3tZ+2wD3RzLb2CHRKPhKIT+Ve0fY=" providerId="None" clId="Web-{A949CAD3-1A9B-4AC6-81F2-1E03E32225BB}" dt="2022-07-06T16:51:16.160" v="135" actId="14100"/>
        <pc:sldMkLst>
          <pc:docMk/>
          <pc:sldMk cId="1088862626" sldId="265"/>
        </pc:sldMkLst>
        <pc:spChg chg="del">
          <ac:chgData name="Prina Sumaria" userId="UwgMPUWrFDdeYYY3tZ+2wD3RzLb2CHRKPhKIT+Ve0fY=" providerId="None" clId="Web-{A949CAD3-1A9B-4AC6-81F2-1E03E32225BB}" dt="2022-07-06T16:50:07.576" v="118"/>
          <ac:spMkLst>
            <pc:docMk/>
            <pc:sldMk cId="1088862626" sldId="265"/>
            <ac:spMk id="6" creationId="{14A60250-D4DE-CE6E-D85C-6512CD146054}"/>
          </ac:spMkLst>
        </pc:spChg>
        <pc:spChg chg="mod">
          <ac:chgData name="Prina Sumaria" userId="UwgMPUWrFDdeYYY3tZ+2wD3RzLb2CHRKPhKIT+Ve0fY=" providerId="None" clId="Web-{A949CAD3-1A9B-4AC6-81F2-1E03E32225BB}" dt="2022-07-06T16:47:52.831" v="54" actId="20577"/>
          <ac:spMkLst>
            <pc:docMk/>
            <pc:sldMk cId="1088862626" sldId="265"/>
            <ac:spMk id="9" creationId="{BD8F89B2-E9C0-589E-28BD-A9F2CE981449}"/>
          </ac:spMkLst>
        </pc:spChg>
        <pc:graphicFrameChg chg="add mod modGraphic">
          <ac:chgData name="Prina Sumaria" userId="UwgMPUWrFDdeYYY3tZ+2wD3RzLb2CHRKPhKIT+Ve0fY=" providerId="None" clId="Web-{A949CAD3-1A9B-4AC6-81F2-1E03E32225BB}" dt="2022-07-06T16:50:48.721" v="128" actId="1076"/>
          <ac:graphicFrameMkLst>
            <pc:docMk/>
            <pc:sldMk cId="1088862626" sldId="265"/>
            <ac:graphicFrameMk id="2" creationId="{8A17F66B-15E4-BE47-BB1D-0F87DAC64A27}"/>
          </ac:graphicFrameMkLst>
        </pc:graphicFrameChg>
        <pc:picChg chg="mod">
          <ac:chgData name="Prina Sumaria" userId="UwgMPUWrFDdeYYY3tZ+2wD3RzLb2CHRKPhKIT+Ve0fY=" providerId="None" clId="Web-{A949CAD3-1A9B-4AC6-81F2-1E03E32225BB}" dt="2022-07-06T16:51:09.863" v="133" actId="1076"/>
          <ac:picMkLst>
            <pc:docMk/>
            <pc:sldMk cId="1088862626" sldId="265"/>
            <ac:picMk id="3" creationId="{7A332A57-9EA4-B80C-CB4B-06CDBBC51307}"/>
          </ac:picMkLst>
        </pc:picChg>
        <pc:picChg chg="mod">
          <ac:chgData name="Prina Sumaria" userId="UwgMPUWrFDdeYYY3tZ+2wD3RzLb2CHRKPhKIT+Ve0fY=" providerId="None" clId="Web-{A949CAD3-1A9B-4AC6-81F2-1E03E32225BB}" dt="2022-07-06T16:51:16.160" v="135" actId="14100"/>
          <ac:picMkLst>
            <pc:docMk/>
            <pc:sldMk cId="1088862626" sldId="265"/>
            <ac:picMk id="10" creationId="{0E59B60C-77FB-741A-24C4-624681516F0F}"/>
          </ac:picMkLst>
        </pc:picChg>
      </pc:sldChg>
      <pc:sldChg chg="ord">
        <pc:chgData name="Prina Sumaria" userId="UwgMPUWrFDdeYYY3tZ+2wD3RzLb2CHRKPhKIT+Ve0fY=" providerId="None" clId="Web-{A949CAD3-1A9B-4AC6-81F2-1E03E32225BB}" dt="2022-07-06T16:47:17.578" v="1"/>
        <pc:sldMkLst>
          <pc:docMk/>
          <pc:sldMk cId="3333962907" sldId="272"/>
        </pc:sldMkLst>
      </pc:sldChg>
    </pc:docChg>
  </pc:docChgLst>
  <pc:docChgLst>
    <pc:chgData name="Lenka Hill" userId="cgiUphKXwU9d8jX9ikRA26S/fzAcL03lUjQMtRcK96Q=" providerId="None" clId="Web-{99C355F5-198A-47EB-AE73-58C706148B1A}"/>
    <pc:docChg chg="addSld delSld modSld">
      <pc:chgData name="Lenka Hill" userId="cgiUphKXwU9d8jX9ikRA26S/fzAcL03lUjQMtRcK96Q=" providerId="None" clId="Web-{99C355F5-198A-47EB-AE73-58C706148B1A}" dt="2022-07-04T13:32:07.134" v="29"/>
      <pc:docMkLst>
        <pc:docMk/>
      </pc:docMkLst>
      <pc:sldChg chg="addSp delSp modSp add replId">
        <pc:chgData name="Lenka Hill" userId="cgiUphKXwU9d8jX9ikRA26S/fzAcL03lUjQMtRcK96Q=" providerId="None" clId="Web-{99C355F5-198A-47EB-AE73-58C706148B1A}" dt="2022-07-04T13:32:07.134" v="29"/>
        <pc:sldMkLst>
          <pc:docMk/>
          <pc:sldMk cId="876512406" sldId="276"/>
        </pc:sldMkLst>
        <pc:spChg chg="del mod">
          <ac:chgData name="Lenka Hill" userId="cgiUphKXwU9d8jX9ikRA26S/fzAcL03lUjQMtRcK96Q=" providerId="None" clId="Web-{99C355F5-198A-47EB-AE73-58C706148B1A}" dt="2022-07-04T13:30:14.131" v="19"/>
          <ac:spMkLst>
            <pc:docMk/>
            <pc:sldMk cId="876512406" sldId="276"/>
            <ac:spMk id="6" creationId="{1520E2B3-C04B-1A86-F483-74419E18DE56}"/>
          </ac:spMkLst>
        </pc:spChg>
        <pc:spChg chg="mod">
          <ac:chgData name="Lenka Hill" userId="cgiUphKXwU9d8jX9ikRA26S/fzAcL03lUjQMtRcK96Q=" providerId="None" clId="Web-{99C355F5-198A-47EB-AE73-58C706148B1A}" dt="2022-07-04T13:30:07.991" v="15" actId="20577"/>
          <ac:spMkLst>
            <pc:docMk/>
            <pc:sldMk cId="876512406" sldId="276"/>
            <ac:spMk id="9" creationId="{BD8F89B2-E9C0-589E-28BD-A9F2CE981449}"/>
          </ac:spMkLst>
        </pc:spChg>
        <pc:graphicFrameChg chg="add del mod">
          <ac:chgData name="Lenka Hill" userId="cgiUphKXwU9d8jX9ikRA26S/fzAcL03lUjQMtRcK96Q=" providerId="None" clId="Web-{99C355F5-198A-47EB-AE73-58C706148B1A}" dt="2022-07-04T13:30:58.289" v="22"/>
          <ac:graphicFrameMkLst>
            <pc:docMk/>
            <pc:sldMk cId="876512406" sldId="276"/>
            <ac:graphicFrameMk id="11" creationId="{DCFD279E-4781-C0E9-1D10-B7807A2CD260}"/>
          </ac:graphicFrameMkLst>
        </pc:graphicFrameChg>
        <pc:graphicFrameChg chg="add mod modGraphic">
          <ac:chgData name="Lenka Hill" userId="cgiUphKXwU9d8jX9ikRA26S/fzAcL03lUjQMtRcK96Q=" providerId="None" clId="Web-{99C355F5-198A-47EB-AE73-58C706148B1A}" dt="2022-07-04T13:32:07.134" v="29"/>
          <ac:graphicFrameMkLst>
            <pc:docMk/>
            <pc:sldMk cId="876512406" sldId="276"/>
            <ac:graphicFrameMk id="13" creationId="{D3EF579D-5672-BC1A-29E6-BD2DCF49F48E}"/>
          </ac:graphicFrameMkLst>
        </pc:graphicFrameChg>
        <pc:picChg chg="del">
          <ac:chgData name="Lenka Hill" userId="cgiUphKXwU9d8jX9ikRA26S/fzAcL03lUjQMtRcK96Q=" providerId="None" clId="Web-{99C355F5-198A-47EB-AE73-58C706148B1A}" dt="2022-07-04T13:30:10.741" v="17"/>
          <ac:picMkLst>
            <pc:docMk/>
            <pc:sldMk cId="876512406" sldId="276"/>
            <ac:picMk id="2" creationId="{5EC36F62-9057-D223-29EC-2753219D8EAF}"/>
          </ac:picMkLst>
        </pc:picChg>
        <pc:picChg chg="del">
          <ac:chgData name="Lenka Hill" userId="cgiUphKXwU9d8jX9ikRA26S/fzAcL03lUjQMtRcK96Q=" providerId="None" clId="Web-{99C355F5-198A-47EB-AE73-58C706148B1A}" dt="2022-07-04T13:30:09.631" v="16"/>
          <ac:picMkLst>
            <pc:docMk/>
            <pc:sldMk cId="876512406" sldId="276"/>
            <ac:picMk id="3" creationId="{BF28FF31-A8D9-3E29-95FC-9822162F1BE0}"/>
          </ac:picMkLst>
        </pc:picChg>
        <pc:picChg chg="del">
          <ac:chgData name="Lenka Hill" userId="cgiUphKXwU9d8jX9ikRA26S/fzAcL03lUjQMtRcK96Q=" providerId="None" clId="Web-{99C355F5-198A-47EB-AE73-58C706148B1A}" dt="2022-07-04T13:30:15.788" v="20"/>
          <ac:picMkLst>
            <pc:docMk/>
            <pc:sldMk cId="876512406" sldId="276"/>
            <ac:picMk id="5" creationId="{DCF35B87-2DC0-DEFE-3236-D82B3075C9D7}"/>
          </ac:picMkLst>
        </pc:picChg>
      </pc:sldChg>
      <pc:sldChg chg="new del">
        <pc:chgData name="Lenka Hill" userId="cgiUphKXwU9d8jX9ikRA26S/fzAcL03lUjQMtRcK96Q=" providerId="None" clId="Web-{99C355F5-198A-47EB-AE73-58C706148B1A}" dt="2022-07-04T13:29:45.506" v="1"/>
        <pc:sldMkLst>
          <pc:docMk/>
          <pc:sldMk cId="4274108098" sldId="276"/>
        </pc:sldMkLst>
      </pc:sldChg>
    </pc:docChg>
  </pc:docChgLst>
  <pc:docChgLst>
    <pc:chgData name="Prina Sumaria" userId="UwgMPUWrFDdeYYY3tZ+2wD3RzLb2CHRKPhKIT+Ve0fY=" providerId="None" clId="Web-{C0AD170C-B6B5-4889-8D59-EBE0D8E0C8C1}"/>
    <pc:docChg chg="modSld">
      <pc:chgData name="Prina Sumaria" userId="UwgMPUWrFDdeYYY3tZ+2wD3RzLb2CHRKPhKIT+Ve0fY=" providerId="None" clId="Web-{C0AD170C-B6B5-4889-8D59-EBE0D8E0C8C1}" dt="2022-07-01T10:01:58.924" v="8"/>
      <pc:docMkLst>
        <pc:docMk/>
      </pc:docMkLst>
      <pc:sldChg chg="addSp modSp">
        <pc:chgData name="Prina Sumaria" userId="UwgMPUWrFDdeYYY3tZ+2wD3RzLb2CHRKPhKIT+Ve0fY=" providerId="None" clId="Web-{C0AD170C-B6B5-4889-8D59-EBE0D8E0C8C1}" dt="2022-07-01T10:01:58.924" v="8"/>
        <pc:sldMkLst>
          <pc:docMk/>
          <pc:sldMk cId="1796361146" sldId="267"/>
        </pc:sldMkLst>
        <pc:graphicFrameChg chg="add mod modGraphic">
          <ac:chgData name="Prina Sumaria" userId="UwgMPUWrFDdeYYY3tZ+2wD3RzLb2CHRKPhKIT+Ve0fY=" providerId="None" clId="Web-{C0AD170C-B6B5-4889-8D59-EBE0D8E0C8C1}" dt="2022-07-01T10:01:46.142" v="7" actId="1076"/>
          <ac:graphicFrameMkLst>
            <pc:docMk/>
            <pc:sldMk cId="1796361146" sldId="267"/>
            <ac:graphicFrameMk id="3" creationId="{5472A1D2-DE1A-02CD-AAC4-4D0EBE10DB7C}"/>
          </ac:graphicFrameMkLst>
        </pc:graphicFrameChg>
        <pc:graphicFrameChg chg="add">
          <ac:chgData name="Prina Sumaria" userId="UwgMPUWrFDdeYYY3tZ+2wD3RzLb2CHRKPhKIT+Ve0fY=" providerId="None" clId="Web-{C0AD170C-B6B5-4889-8D59-EBE0D8E0C8C1}" dt="2022-07-01T10:01:58.924" v="8"/>
          <ac:graphicFrameMkLst>
            <pc:docMk/>
            <pc:sldMk cId="1796361146" sldId="267"/>
            <ac:graphicFrameMk id="6" creationId="{06026E82-F163-3159-6845-ACB40760B9F1}"/>
          </ac:graphicFrameMkLst>
        </pc:graphicFrameChg>
      </pc:sldChg>
      <pc:sldChg chg="addSp modSp">
        <pc:chgData name="Prina Sumaria" userId="UwgMPUWrFDdeYYY3tZ+2wD3RzLb2CHRKPhKIT+Ve0fY=" providerId="None" clId="Web-{C0AD170C-B6B5-4889-8D59-EBE0D8E0C8C1}" dt="2022-07-01T10:01:06.391" v="3" actId="1076"/>
        <pc:sldMkLst>
          <pc:docMk/>
          <pc:sldMk cId="3448437531" sldId="268"/>
        </pc:sldMkLst>
        <pc:graphicFrameChg chg="add mod modGraphic">
          <ac:chgData name="Prina Sumaria" userId="UwgMPUWrFDdeYYY3tZ+2wD3RzLb2CHRKPhKIT+Ve0fY=" providerId="None" clId="Web-{C0AD170C-B6B5-4889-8D59-EBE0D8E0C8C1}" dt="2022-07-01T10:01:06.391" v="3" actId="1076"/>
          <ac:graphicFrameMkLst>
            <pc:docMk/>
            <pc:sldMk cId="3448437531" sldId="268"/>
            <ac:graphicFrameMk id="3" creationId="{F796B58F-EACD-8A5E-012F-229D10ECA46F}"/>
          </ac:graphicFrameMkLst>
        </pc:graphicFrameChg>
      </pc:sldChg>
    </pc:docChg>
  </pc:docChgLst>
  <pc:docChgLst>
    <pc:chgData name="Prina Sumaria" userId="370abacb-0195-44de-9aa4-8dc381ad7388" providerId="ADAL" clId="{F682CDC4-6EF0-4A25-85B5-F9C0FC35C06A}"/>
    <pc:docChg chg="undo custSel addSld delSld modSld sldOrd">
      <pc:chgData name="Prina Sumaria" userId="370abacb-0195-44de-9aa4-8dc381ad7388" providerId="ADAL" clId="{F682CDC4-6EF0-4A25-85B5-F9C0FC35C06A}" dt="2022-06-24T14:25:51.681" v="1209" actId="1076"/>
      <pc:docMkLst>
        <pc:docMk/>
      </pc:docMkLst>
      <pc:sldChg chg="modSp del mod">
        <pc:chgData name="Prina Sumaria" userId="370abacb-0195-44de-9aa4-8dc381ad7388" providerId="ADAL" clId="{F682CDC4-6EF0-4A25-85B5-F9C0FC35C06A}" dt="2022-06-24T10:32:23.234" v="521" actId="2696"/>
        <pc:sldMkLst>
          <pc:docMk/>
          <pc:sldMk cId="82186205" sldId="256"/>
        </pc:sldMkLst>
        <pc:spChg chg="mod">
          <ac:chgData name="Prina Sumaria" userId="370abacb-0195-44de-9aa4-8dc381ad7388" providerId="ADAL" clId="{F682CDC4-6EF0-4A25-85B5-F9C0FC35C06A}" dt="2022-06-24T10:09:05.854" v="5" actId="14100"/>
          <ac:spMkLst>
            <pc:docMk/>
            <pc:sldMk cId="82186205" sldId="256"/>
            <ac:spMk id="5" creationId="{AFB4128D-32CA-9015-E69A-DA8CC44EEBF0}"/>
          </ac:spMkLst>
        </pc:spChg>
        <pc:picChg chg="mod">
          <ac:chgData name="Prina Sumaria" userId="370abacb-0195-44de-9aa4-8dc381ad7388" providerId="ADAL" clId="{F682CDC4-6EF0-4A25-85B5-F9C0FC35C06A}" dt="2022-06-24T10:09:54.152" v="9" actId="1076"/>
          <ac:picMkLst>
            <pc:docMk/>
            <pc:sldMk cId="82186205" sldId="256"/>
            <ac:picMk id="4" creationId="{D996C765-62EB-F085-AF5C-639393AD52AD}"/>
          </ac:picMkLst>
        </pc:picChg>
        <pc:picChg chg="mod">
          <ac:chgData name="Prina Sumaria" userId="370abacb-0195-44de-9aa4-8dc381ad7388" providerId="ADAL" clId="{F682CDC4-6EF0-4A25-85B5-F9C0FC35C06A}" dt="2022-06-24T10:15:20.477" v="109" actId="1076"/>
          <ac:picMkLst>
            <pc:docMk/>
            <pc:sldMk cId="82186205" sldId="256"/>
            <ac:picMk id="6" creationId="{CE9E6FE6-78BD-B3C5-0FDD-36C2AED965C8}"/>
          </ac:picMkLst>
        </pc:picChg>
      </pc:sldChg>
      <pc:sldChg chg="addSp delSp modSp new mod ord">
        <pc:chgData name="Prina Sumaria" userId="370abacb-0195-44de-9aa4-8dc381ad7388" providerId="ADAL" clId="{F682CDC4-6EF0-4A25-85B5-F9C0FC35C06A}" dt="2022-06-24T10:14:12.648" v="99" actId="20577"/>
        <pc:sldMkLst>
          <pc:docMk/>
          <pc:sldMk cId="297187961" sldId="257"/>
        </pc:sldMkLst>
        <pc:spChg chg="del">
          <ac:chgData name="Prina Sumaria" userId="370abacb-0195-44de-9aa4-8dc381ad7388" providerId="ADAL" clId="{F682CDC4-6EF0-4A25-85B5-F9C0FC35C06A}" dt="2022-06-24T10:12:30.866" v="17" actId="478"/>
          <ac:spMkLst>
            <pc:docMk/>
            <pc:sldMk cId="297187961" sldId="257"/>
            <ac:spMk id="2" creationId="{0B18787C-C3DA-B3A2-5B60-EE348CEFD103}"/>
          </ac:spMkLst>
        </pc:spChg>
        <pc:spChg chg="del mod">
          <ac:chgData name="Prina Sumaria" userId="370abacb-0195-44de-9aa4-8dc381ad7388" providerId="ADAL" clId="{F682CDC4-6EF0-4A25-85B5-F9C0FC35C06A}" dt="2022-06-24T10:12:33.632" v="19" actId="478"/>
          <ac:spMkLst>
            <pc:docMk/>
            <pc:sldMk cId="297187961" sldId="257"/>
            <ac:spMk id="3" creationId="{6181AD6F-1F56-5586-7251-CF62663A8639}"/>
          </ac:spMkLst>
        </pc:spChg>
        <pc:spChg chg="add mod">
          <ac:chgData name="Prina Sumaria" userId="370abacb-0195-44de-9aa4-8dc381ad7388" providerId="ADAL" clId="{F682CDC4-6EF0-4A25-85B5-F9C0FC35C06A}" dt="2022-06-24T10:14:12.648" v="99" actId="20577"/>
          <ac:spMkLst>
            <pc:docMk/>
            <pc:sldMk cId="297187961" sldId="257"/>
            <ac:spMk id="5" creationId="{936693A0-0F71-198D-33C2-7951A70C160D}"/>
          </ac:spMkLst>
        </pc:spChg>
        <pc:picChg chg="add mod">
          <ac:chgData name="Prina Sumaria" userId="370abacb-0195-44de-9aa4-8dc381ad7388" providerId="ADAL" clId="{F682CDC4-6EF0-4A25-85B5-F9C0FC35C06A}" dt="2022-06-24T10:12:39.051" v="22" actId="1076"/>
          <ac:picMkLst>
            <pc:docMk/>
            <pc:sldMk cId="297187961" sldId="257"/>
            <ac:picMk id="4" creationId="{AEEA55EA-EB78-84D3-57BD-1D3575B3DEA1}"/>
          </ac:picMkLst>
        </pc:picChg>
      </pc:sldChg>
      <pc:sldChg chg="addSp delSp modSp new mod modAnim">
        <pc:chgData name="Prina Sumaria" userId="370abacb-0195-44de-9aa4-8dc381ad7388" providerId="ADAL" clId="{F682CDC4-6EF0-4A25-85B5-F9C0FC35C06A}" dt="2022-06-24T10:35:31.408" v="525" actId="20577"/>
        <pc:sldMkLst>
          <pc:docMk/>
          <pc:sldMk cId="1037582494" sldId="258"/>
        </pc:sldMkLst>
        <pc:spChg chg="del">
          <ac:chgData name="Prina Sumaria" userId="370abacb-0195-44de-9aa4-8dc381ad7388" providerId="ADAL" clId="{F682CDC4-6EF0-4A25-85B5-F9C0FC35C06A}" dt="2022-06-24T10:15:01.531" v="104" actId="478"/>
          <ac:spMkLst>
            <pc:docMk/>
            <pc:sldMk cId="1037582494" sldId="258"/>
            <ac:spMk id="2" creationId="{710E1A13-8843-464F-4628-3DEC125339E2}"/>
          </ac:spMkLst>
        </pc:spChg>
        <pc:spChg chg="del">
          <ac:chgData name="Prina Sumaria" userId="370abacb-0195-44de-9aa4-8dc381ad7388" providerId="ADAL" clId="{F682CDC4-6EF0-4A25-85B5-F9C0FC35C06A}" dt="2022-06-24T10:15:03.511" v="105" actId="478"/>
          <ac:spMkLst>
            <pc:docMk/>
            <pc:sldMk cId="1037582494" sldId="258"/>
            <ac:spMk id="3" creationId="{DF8213E7-B327-2668-43B5-14289C9FB01C}"/>
          </ac:spMkLst>
        </pc:spChg>
        <pc:spChg chg="add del mod">
          <ac:chgData name="Prina Sumaria" userId="370abacb-0195-44de-9aa4-8dc381ad7388" providerId="ADAL" clId="{F682CDC4-6EF0-4A25-85B5-F9C0FC35C06A}" dt="2022-06-24T10:16:53.160" v="120" actId="14100"/>
          <ac:spMkLst>
            <pc:docMk/>
            <pc:sldMk cId="1037582494" sldId="258"/>
            <ac:spMk id="4" creationId="{714274F5-97A9-68F4-FD64-31F9BDC6A968}"/>
          </ac:spMkLst>
        </pc:spChg>
        <pc:spChg chg="add mod">
          <ac:chgData name="Prina Sumaria" userId="370abacb-0195-44de-9aa4-8dc381ad7388" providerId="ADAL" clId="{F682CDC4-6EF0-4A25-85B5-F9C0FC35C06A}" dt="2022-06-24T10:18:10.420" v="143" actId="1076"/>
          <ac:spMkLst>
            <pc:docMk/>
            <pc:sldMk cId="1037582494" sldId="258"/>
            <ac:spMk id="8" creationId="{76984E40-0EEE-8F1A-1FE4-339FEEEAF292}"/>
          </ac:spMkLst>
        </pc:spChg>
        <pc:spChg chg="add mod">
          <ac:chgData name="Prina Sumaria" userId="370abacb-0195-44de-9aa4-8dc381ad7388" providerId="ADAL" clId="{F682CDC4-6EF0-4A25-85B5-F9C0FC35C06A}" dt="2022-06-24T10:35:31.408" v="525" actId="20577"/>
          <ac:spMkLst>
            <pc:docMk/>
            <pc:sldMk cId="1037582494" sldId="258"/>
            <ac:spMk id="9" creationId="{BD8F89B2-E9C0-589E-28BD-A9F2CE981449}"/>
          </ac:spMkLst>
        </pc:spChg>
        <pc:spChg chg="add del">
          <ac:chgData name="Prina Sumaria" userId="370abacb-0195-44de-9aa4-8dc381ad7388" providerId="ADAL" clId="{F682CDC4-6EF0-4A25-85B5-F9C0FC35C06A}" dt="2022-06-24T10:20:40.941" v="157"/>
          <ac:spMkLst>
            <pc:docMk/>
            <pc:sldMk cId="1037582494" sldId="258"/>
            <ac:spMk id="10" creationId="{66FC5C36-3777-C1CC-D14D-3CC5913DC7ED}"/>
          </ac:spMkLst>
        </pc:spChg>
        <pc:spChg chg="add del">
          <ac:chgData name="Prina Sumaria" userId="370abacb-0195-44de-9aa4-8dc381ad7388" providerId="ADAL" clId="{F682CDC4-6EF0-4A25-85B5-F9C0FC35C06A}" dt="2022-06-24T10:20:40.941" v="157"/>
          <ac:spMkLst>
            <pc:docMk/>
            <pc:sldMk cId="1037582494" sldId="258"/>
            <ac:spMk id="11" creationId="{0083C4E0-F247-5F19-8B71-48C2817B623D}"/>
          </ac:spMkLst>
        </pc:spChg>
        <pc:picChg chg="add del mod">
          <ac:chgData name="Prina Sumaria" userId="370abacb-0195-44de-9aa4-8dc381ad7388" providerId="ADAL" clId="{F682CDC4-6EF0-4A25-85B5-F9C0FC35C06A}" dt="2022-06-24T10:16:13.446" v="115" actId="478"/>
          <ac:picMkLst>
            <pc:docMk/>
            <pc:sldMk cId="1037582494" sldId="258"/>
            <ac:picMk id="5" creationId="{A37C17E0-9F3D-CBDD-345C-9117179563D0}"/>
          </ac:picMkLst>
        </pc:picChg>
        <pc:picChg chg="add mod">
          <ac:chgData name="Prina Sumaria" userId="370abacb-0195-44de-9aa4-8dc381ad7388" providerId="ADAL" clId="{F682CDC4-6EF0-4A25-85B5-F9C0FC35C06A}" dt="2022-06-24T10:17:13.228" v="125" actId="1076"/>
          <ac:picMkLst>
            <pc:docMk/>
            <pc:sldMk cId="1037582494" sldId="258"/>
            <ac:picMk id="7" creationId="{81EA9D08-4B74-1197-0493-C6A2968DB333}"/>
          </ac:picMkLst>
        </pc:picChg>
      </pc:sldChg>
      <pc:sldChg chg="add del">
        <pc:chgData name="Prina Sumaria" userId="370abacb-0195-44de-9aa4-8dc381ad7388" providerId="ADAL" clId="{F682CDC4-6EF0-4A25-85B5-F9C0FC35C06A}" dt="2022-06-24T10:24:58.356" v="348" actId="2696"/>
        <pc:sldMkLst>
          <pc:docMk/>
          <pc:sldMk cId="4073718207" sldId="259"/>
        </pc:sldMkLst>
      </pc:sldChg>
      <pc:sldChg chg="add del">
        <pc:chgData name="Prina Sumaria" userId="370abacb-0195-44de-9aa4-8dc381ad7388" providerId="ADAL" clId="{F682CDC4-6EF0-4A25-85B5-F9C0FC35C06A}" dt="2022-06-24T10:25:00.277" v="349" actId="2696"/>
        <pc:sldMkLst>
          <pc:docMk/>
          <pc:sldMk cId="4038790482" sldId="260"/>
        </pc:sldMkLst>
      </pc:sldChg>
      <pc:sldChg chg="modSp add mod modAnim">
        <pc:chgData name="Prina Sumaria" userId="370abacb-0195-44de-9aa4-8dc381ad7388" providerId="ADAL" clId="{F682CDC4-6EF0-4A25-85B5-F9C0FC35C06A}" dt="2022-06-24T10:32:10.080" v="520" actId="1076"/>
        <pc:sldMkLst>
          <pc:docMk/>
          <pc:sldMk cId="250546291" sldId="261"/>
        </pc:sldMkLst>
        <pc:spChg chg="mod">
          <ac:chgData name="Prina Sumaria" userId="370abacb-0195-44de-9aa4-8dc381ad7388" providerId="ADAL" clId="{F682CDC4-6EF0-4A25-85B5-F9C0FC35C06A}" dt="2022-06-24T10:32:10.080" v="520" actId="1076"/>
          <ac:spMkLst>
            <pc:docMk/>
            <pc:sldMk cId="250546291" sldId="261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0:29:35.298" v="517" actId="403"/>
          <ac:spMkLst>
            <pc:docMk/>
            <pc:sldMk cId="250546291" sldId="261"/>
            <ac:spMk id="9" creationId="{BD8F89B2-E9C0-589E-28BD-A9F2CE981449}"/>
          </ac:spMkLst>
        </pc:spChg>
      </pc:sldChg>
      <pc:sldChg chg="add del">
        <pc:chgData name="Prina Sumaria" userId="370abacb-0195-44de-9aa4-8dc381ad7388" providerId="ADAL" clId="{F682CDC4-6EF0-4A25-85B5-F9C0FC35C06A}" dt="2022-06-24T10:28:05.963" v="414" actId="2696"/>
        <pc:sldMkLst>
          <pc:docMk/>
          <pc:sldMk cId="94313049" sldId="262"/>
        </pc:sldMkLst>
      </pc:sldChg>
      <pc:sldChg chg="addSp delSp modSp add mod delAnim modAnim">
        <pc:chgData name="Prina Sumaria" userId="370abacb-0195-44de-9aa4-8dc381ad7388" providerId="ADAL" clId="{F682CDC4-6EF0-4A25-85B5-F9C0FC35C06A}" dt="2022-06-24T10:59:38.232" v="935" actId="1076"/>
        <pc:sldMkLst>
          <pc:docMk/>
          <pc:sldMk cId="1216028822" sldId="262"/>
        </pc:sldMkLst>
        <pc:spChg chg="add del mod">
          <ac:chgData name="Prina Sumaria" userId="370abacb-0195-44de-9aa4-8dc381ad7388" providerId="ADAL" clId="{F682CDC4-6EF0-4A25-85B5-F9C0FC35C06A}" dt="2022-06-24T10:42:56.623" v="615" actId="478"/>
          <ac:spMkLst>
            <pc:docMk/>
            <pc:sldMk cId="1216028822" sldId="262"/>
            <ac:spMk id="6" creationId="{7744F988-259E-0A4C-3B33-A4D6A6D2CCA3}"/>
          </ac:spMkLst>
        </pc:spChg>
        <pc:spChg chg="mod">
          <ac:chgData name="Prina Sumaria" userId="370abacb-0195-44de-9aa4-8dc381ad7388" providerId="ADAL" clId="{F682CDC4-6EF0-4A25-85B5-F9C0FC35C06A}" dt="2022-06-24T10:56:56.899" v="902" actId="1076"/>
          <ac:spMkLst>
            <pc:docMk/>
            <pc:sldMk cId="1216028822" sldId="262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0:59:38.232" v="935" actId="1076"/>
          <ac:spMkLst>
            <pc:docMk/>
            <pc:sldMk cId="1216028822" sldId="262"/>
            <ac:spMk id="9" creationId="{BD8F89B2-E9C0-589E-28BD-A9F2CE981449}"/>
          </ac:spMkLst>
        </pc:spChg>
        <pc:spChg chg="add mod">
          <ac:chgData name="Prina Sumaria" userId="370abacb-0195-44de-9aa4-8dc381ad7388" providerId="ADAL" clId="{F682CDC4-6EF0-4A25-85B5-F9C0FC35C06A}" dt="2022-06-24T10:59:35.480" v="934" actId="1076"/>
          <ac:spMkLst>
            <pc:docMk/>
            <pc:sldMk cId="1216028822" sldId="262"/>
            <ac:spMk id="10" creationId="{C8EF0CEA-591C-67F0-ADB9-6488BA458A99}"/>
          </ac:spMkLst>
        </pc:spChg>
      </pc:sldChg>
      <pc:sldChg chg="modSp add mod">
        <pc:chgData name="Prina Sumaria" userId="370abacb-0195-44de-9aa4-8dc381ad7388" providerId="ADAL" clId="{F682CDC4-6EF0-4A25-85B5-F9C0FC35C06A}" dt="2022-06-24T10:44:07.388" v="629" actId="20577"/>
        <pc:sldMkLst>
          <pc:docMk/>
          <pc:sldMk cId="1979009171" sldId="263"/>
        </pc:sldMkLst>
        <pc:spChg chg="mod">
          <ac:chgData name="Prina Sumaria" userId="370abacb-0195-44de-9aa4-8dc381ad7388" providerId="ADAL" clId="{F682CDC4-6EF0-4A25-85B5-F9C0FC35C06A}" dt="2022-06-24T10:44:07.388" v="629" actId="20577"/>
          <ac:spMkLst>
            <pc:docMk/>
            <pc:sldMk cId="1979009171" sldId="263"/>
            <ac:spMk id="8" creationId="{76984E40-0EEE-8F1A-1FE4-339FEEEAF292}"/>
          </ac:spMkLst>
        </pc:spChg>
      </pc:sldChg>
      <pc:sldChg chg="modSp add mod">
        <pc:chgData name="Prina Sumaria" userId="370abacb-0195-44de-9aa4-8dc381ad7388" providerId="ADAL" clId="{F682CDC4-6EF0-4A25-85B5-F9C0FC35C06A}" dt="2022-06-24T10:44:20.846" v="668" actId="20577"/>
        <pc:sldMkLst>
          <pc:docMk/>
          <pc:sldMk cId="2191603692" sldId="264"/>
        </pc:sldMkLst>
        <pc:spChg chg="mod">
          <ac:chgData name="Prina Sumaria" userId="370abacb-0195-44de-9aa4-8dc381ad7388" providerId="ADAL" clId="{F682CDC4-6EF0-4A25-85B5-F9C0FC35C06A}" dt="2022-06-24T10:44:19.102" v="667" actId="20577"/>
          <ac:spMkLst>
            <pc:docMk/>
            <pc:sldMk cId="2191603692" sldId="264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0:44:20.846" v="668" actId="20577"/>
          <ac:spMkLst>
            <pc:docMk/>
            <pc:sldMk cId="2191603692" sldId="264"/>
            <ac:spMk id="9" creationId="{BD8F89B2-E9C0-589E-28BD-A9F2CE981449}"/>
          </ac:spMkLst>
        </pc:spChg>
      </pc:sldChg>
      <pc:sldChg chg="modSp add mod">
        <pc:chgData name="Prina Sumaria" userId="370abacb-0195-44de-9aa4-8dc381ad7388" providerId="ADAL" clId="{F682CDC4-6EF0-4A25-85B5-F9C0FC35C06A}" dt="2022-06-24T10:47:39.580" v="736" actId="20577"/>
        <pc:sldMkLst>
          <pc:docMk/>
          <pc:sldMk cId="1088862626" sldId="265"/>
        </pc:sldMkLst>
        <pc:spChg chg="mod">
          <ac:chgData name="Prina Sumaria" userId="370abacb-0195-44de-9aa4-8dc381ad7388" providerId="ADAL" clId="{F682CDC4-6EF0-4A25-85B5-F9C0FC35C06A}" dt="2022-06-24T10:44:29.973" v="677" actId="20577"/>
          <ac:spMkLst>
            <pc:docMk/>
            <pc:sldMk cId="1088862626" sldId="265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0:47:39.580" v="736" actId="20577"/>
          <ac:spMkLst>
            <pc:docMk/>
            <pc:sldMk cId="1088862626" sldId="265"/>
            <ac:spMk id="9" creationId="{BD8F89B2-E9C0-589E-28BD-A9F2CE981449}"/>
          </ac:spMkLst>
        </pc:spChg>
      </pc:sldChg>
      <pc:sldChg chg="modSp add mod modAnim">
        <pc:chgData name="Prina Sumaria" userId="370abacb-0195-44de-9aa4-8dc381ad7388" providerId="ADAL" clId="{F682CDC4-6EF0-4A25-85B5-F9C0FC35C06A}" dt="2022-06-24T10:50:04.897" v="753" actId="20577"/>
        <pc:sldMkLst>
          <pc:docMk/>
          <pc:sldMk cId="3891329308" sldId="266"/>
        </pc:sldMkLst>
        <pc:spChg chg="mod">
          <ac:chgData name="Prina Sumaria" userId="370abacb-0195-44de-9aa4-8dc381ad7388" providerId="ADAL" clId="{F682CDC4-6EF0-4A25-85B5-F9C0FC35C06A}" dt="2022-06-24T10:49:36.869" v="747" actId="20577"/>
          <ac:spMkLst>
            <pc:docMk/>
            <pc:sldMk cId="3891329308" sldId="266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0:50:04.897" v="753" actId="20577"/>
          <ac:spMkLst>
            <pc:docMk/>
            <pc:sldMk cId="3891329308" sldId="266"/>
            <ac:spMk id="9" creationId="{BD8F89B2-E9C0-589E-28BD-A9F2CE981449}"/>
          </ac:spMkLst>
        </pc:spChg>
      </pc:sldChg>
      <pc:sldChg chg="modSp add mod">
        <pc:chgData name="Prina Sumaria" userId="370abacb-0195-44de-9aa4-8dc381ad7388" providerId="ADAL" clId="{F682CDC4-6EF0-4A25-85B5-F9C0FC35C06A}" dt="2022-06-24T10:50:26.920" v="769" actId="20577"/>
        <pc:sldMkLst>
          <pc:docMk/>
          <pc:sldMk cId="1796361146" sldId="267"/>
        </pc:sldMkLst>
        <pc:spChg chg="mod">
          <ac:chgData name="Prina Sumaria" userId="370abacb-0195-44de-9aa4-8dc381ad7388" providerId="ADAL" clId="{F682CDC4-6EF0-4A25-85B5-F9C0FC35C06A}" dt="2022-06-24T10:50:26.920" v="769" actId="20577"/>
          <ac:spMkLst>
            <pc:docMk/>
            <pc:sldMk cId="1796361146" sldId="267"/>
            <ac:spMk id="8" creationId="{76984E40-0EEE-8F1A-1FE4-339FEEEAF292}"/>
          </ac:spMkLst>
        </pc:spChg>
      </pc:sldChg>
      <pc:sldChg chg="modSp add mod">
        <pc:chgData name="Prina Sumaria" userId="370abacb-0195-44de-9aa4-8dc381ad7388" providerId="ADAL" clId="{F682CDC4-6EF0-4A25-85B5-F9C0FC35C06A}" dt="2022-06-24T10:52:54.238" v="810" actId="20577"/>
        <pc:sldMkLst>
          <pc:docMk/>
          <pc:sldMk cId="3448437531" sldId="268"/>
        </pc:sldMkLst>
        <pc:spChg chg="mod">
          <ac:chgData name="Prina Sumaria" userId="370abacb-0195-44de-9aa4-8dc381ad7388" providerId="ADAL" clId="{F682CDC4-6EF0-4A25-85B5-F9C0FC35C06A}" dt="2022-06-24T10:51:22.067" v="788" actId="20577"/>
          <ac:spMkLst>
            <pc:docMk/>
            <pc:sldMk cId="3448437531" sldId="268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0:52:54.238" v="810" actId="20577"/>
          <ac:spMkLst>
            <pc:docMk/>
            <pc:sldMk cId="3448437531" sldId="268"/>
            <ac:spMk id="9" creationId="{BD8F89B2-E9C0-589E-28BD-A9F2CE981449}"/>
          </ac:spMkLst>
        </pc:spChg>
      </pc:sldChg>
      <pc:sldChg chg="modSp add mod">
        <pc:chgData name="Prina Sumaria" userId="370abacb-0195-44de-9aa4-8dc381ad7388" providerId="ADAL" clId="{F682CDC4-6EF0-4A25-85B5-F9C0FC35C06A}" dt="2022-06-24T10:54:09.759" v="849" actId="20577"/>
        <pc:sldMkLst>
          <pc:docMk/>
          <pc:sldMk cId="1893441009" sldId="269"/>
        </pc:sldMkLst>
        <pc:spChg chg="mod">
          <ac:chgData name="Prina Sumaria" userId="370abacb-0195-44de-9aa4-8dc381ad7388" providerId="ADAL" clId="{F682CDC4-6EF0-4A25-85B5-F9C0FC35C06A}" dt="2022-06-24T10:54:09.759" v="849" actId="20577"/>
          <ac:spMkLst>
            <pc:docMk/>
            <pc:sldMk cId="1893441009" sldId="269"/>
            <ac:spMk id="8" creationId="{76984E40-0EEE-8F1A-1FE4-339FEEEAF292}"/>
          </ac:spMkLst>
        </pc:spChg>
      </pc:sldChg>
      <pc:sldChg chg="modSp add mod">
        <pc:chgData name="Prina Sumaria" userId="370abacb-0195-44de-9aa4-8dc381ad7388" providerId="ADAL" clId="{F682CDC4-6EF0-4A25-85B5-F9C0FC35C06A}" dt="2022-06-24T11:01:46.371" v="983" actId="12"/>
        <pc:sldMkLst>
          <pc:docMk/>
          <pc:sldMk cId="473095189" sldId="270"/>
        </pc:sldMkLst>
        <pc:spChg chg="mod">
          <ac:chgData name="Prina Sumaria" userId="370abacb-0195-44de-9aa4-8dc381ad7388" providerId="ADAL" clId="{F682CDC4-6EF0-4A25-85B5-F9C0FC35C06A}" dt="2022-06-24T10:54:25.350" v="872" actId="20577"/>
          <ac:spMkLst>
            <pc:docMk/>
            <pc:sldMk cId="473095189" sldId="270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1:01:46.371" v="983" actId="12"/>
          <ac:spMkLst>
            <pc:docMk/>
            <pc:sldMk cId="473095189" sldId="270"/>
            <ac:spMk id="9" creationId="{BD8F89B2-E9C0-589E-28BD-A9F2CE981449}"/>
          </ac:spMkLst>
        </pc:spChg>
      </pc:sldChg>
      <pc:sldChg chg="add del">
        <pc:chgData name="Prina Sumaria" userId="370abacb-0195-44de-9aa4-8dc381ad7388" providerId="ADAL" clId="{F682CDC4-6EF0-4A25-85B5-F9C0FC35C06A}" dt="2022-06-24T10:56:27.181" v="895" actId="47"/>
        <pc:sldMkLst>
          <pc:docMk/>
          <pc:sldMk cId="936090268" sldId="271"/>
        </pc:sldMkLst>
      </pc:sldChg>
      <pc:sldChg chg="addSp delSp modSp add mod ord delAnim modAnim">
        <pc:chgData name="Prina Sumaria" userId="370abacb-0195-44de-9aa4-8dc381ad7388" providerId="ADAL" clId="{F682CDC4-6EF0-4A25-85B5-F9C0FC35C06A}" dt="2022-06-24T11:02:39.966" v="993" actId="5793"/>
        <pc:sldMkLst>
          <pc:docMk/>
          <pc:sldMk cId="3322827794" sldId="271"/>
        </pc:sldMkLst>
        <pc:spChg chg="mod">
          <ac:chgData name="Prina Sumaria" userId="370abacb-0195-44de-9aa4-8dc381ad7388" providerId="ADAL" clId="{F682CDC4-6EF0-4A25-85B5-F9C0FC35C06A}" dt="2022-06-24T11:01:51.169" v="985" actId="1076"/>
          <ac:spMkLst>
            <pc:docMk/>
            <pc:sldMk cId="3322827794" sldId="271"/>
            <ac:spMk id="4" creationId="{714274F5-97A9-68F4-FD64-31F9BDC6A968}"/>
          </ac:spMkLst>
        </pc:spChg>
        <pc:spChg chg="add del mod">
          <ac:chgData name="Prina Sumaria" userId="370abacb-0195-44de-9aa4-8dc381ad7388" providerId="ADAL" clId="{F682CDC4-6EF0-4A25-85B5-F9C0FC35C06A}" dt="2022-06-24T11:02:11.213" v="989"/>
          <ac:spMkLst>
            <pc:docMk/>
            <pc:sldMk cId="3322827794" sldId="271"/>
            <ac:spMk id="6" creationId="{FF57F1A2-54E9-B918-59D9-E8C53A424168}"/>
          </ac:spMkLst>
        </pc:spChg>
        <pc:spChg chg="mod">
          <ac:chgData name="Prina Sumaria" userId="370abacb-0195-44de-9aa4-8dc381ad7388" providerId="ADAL" clId="{F682CDC4-6EF0-4A25-85B5-F9C0FC35C06A}" dt="2022-06-24T11:01:33.611" v="979" actId="20577"/>
          <ac:spMkLst>
            <pc:docMk/>
            <pc:sldMk cId="3322827794" sldId="271"/>
            <ac:spMk id="8" creationId="{76984E40-0EEE-8F1A-1FE4-339FEEEAF292}"/>
          </ac:spMkLst>
        </pc:spChg>
        <pc:spChg chg="del mod">
          <ac:chgData name="Prina Sumaria" userId="370abacb-0195-44de-9aa4-8dc381ad7388" providerId="ADAL" clId="{F682CDC4-6EF0-4A25-85B5-F9C0FC35C06A}" dt="2022-06-24T11:01:42.791" v="982"/>
          <ac:spMkLst>
            <pc:docMk/>
            <pc:sldMk cId="3322827794" sldId="271"/>
            <ac:spMk id="9" creationId="{BD8F89B2-E9C0-589E-28BD-A9F2CE981449}"/>
          </ac:spMkLst>
        </pc:spChg>
        <pc:spChg chg="add mod">
          <ac:chgData name="Prina Sumaria" userId="370abacb-0195-44de-9aa4-8dc381ad7388" providerId="ADAL" clId="{F682CDC4-6EF0-4A25-85B5-F9C0FC35C06A}" dt="2022-06-24T11:02:39.966" v="993" actId="5793"/>
          <ac:spMkLst>
            <pc:docMk/>
            <pc:sldMk cId="3322827794" sldId="271"/>
            <ac:spMk id="10" creationId="{3EB727EC-D2F3-BAE9-5B80-6200B99DE54B}"/>
          </ac:spMkLst>
        </pc:spChg>
      </pc:sldChg>
      <pc:sldChg chg="delSp modSp add mod ord delAnim modAnim">
        <pc:chgData name="Prina Sumaria" userId="370abacb-0195-44de-9aa4-8dc381ad7388" providerId="ADAL" clId="{F682CDC4-6EF0-4A25-85B5-F9C0FC35C06A}" dt="2022-06-24T11:01:17.701" v="965" actId="1076"/>
        <pc:sldMkLst>
          <pc:docMk/>
          <pc:sldMk cId="3333962907" sldId="272"/>
        </pc:sldMkLst>
        <pc:spChg chg="mod">
          <ac:chgData name="Prina Sumaria" userId="370abacb-0195-44de-9aa4-8dc381ad7388" providerId="ADAL" clId="{F682CDC4-6EF0-4A25-85B5-F9C0FC35C06A}" dt="2022-06-24T11:00:25.744" v="958" actId="20577"/>
          <ac:spMkLst>
            <pc:docMk/>
            <pc:sldMk cId="3333962907" sldId="272"/>
            <ac:spMk id="8" creationId="{76984E40-0EEE-8F1A-1FE4-339FEEEAF292}"/>
          </ac:spMkLst>
        </pc:spChg>
        <pc:spChg chg="del mod">
          <ac:chgData name="Prina Sumaria" userId="370abacb-0195-44de-9aa4-8dc381ad7388" providerId="ADAL" clId="{F682CDC4-6EF0-4A25-85B5-F9C0FC35C06A}" dt="2022-06-24T11:00:19.153" v="941" actId="478"/>
          <ac:spMkLst>
            <pc:docMk/>
            <pc:sldMk cId="3333962907" sldId="272"/>
            <ac:spMk id="9" creationId="{BD8F89B2-E9C0-589E-28BD-A9F2CE981449}"/>
          </ac:spMkLst>
        </pc:spChg>
        <pc:spChg chg="mod">
          <ac:chgData name="Prina Sumaria" userId="370abacb-0195-44de-9aa4-8dc381ad7388" providerId="ADAL" clId="{F682CDC4-6EF0-4A25-85B5-F9C0FC35C06A}" dt="2022-06-24T11:01:17.701" v="965" actId="1076"/>
          <ac:spMkLst>
            <pc:docMk/>
            <pc:sldMk cId="3333962907" sldId="272"/>
            <ac:spMk id="10" creationId="{C8EF0CEA-591C-67F0-ADB9-6488BA458A99}"/>
          </ac:spMkLst>
        </pc:spChg>
      </pc:sldChg>
      <pc:sldChg chg="modSp add mod">
        <pc:chgData name="Prina Sumaria" userId="370abacb-0195-44de-9aa4-8dc381ad7388" providerId="ADAL" clId="{F682CDC4-6EF0-4A25-85B5-F9C0FC35C06A}" dt="2022-06-24T11:04:02.124" v="1007" actId="1076"/>
        <pc:sldMkLst>
          <pc:docMk/>
          <pc:sldMk cId="2457551414" sldId="273"/>
        </pc:sldMkLst>
        <pc:spChg chg="mod">
          <ac:chgData name="Prina Sumaria" userId="370abacb-0195-44de-9aa4-8dc381ad7388" providerId="ADAL" clId="{F682CDC4-6EF0-4A25-85B5-F9C0FC35C06A}" dt="2022-06-24T11:02:49.622" v="1002" actId="20577"/>
          <ac:spMkLst>
            <pc:docMk/>
            <pc:sldMk cId="2457551414" sldId="273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1:04:02.124" v="1007" actId="1076"/>
          <ac:spMkLst>
            <pc:docMk/>
            <pc:sldMk cId="2457551414" sldId="273"/>
            <ac:spMk id="10" creationId="{3EB727EC-D2F3-BAE9-5B80-6200B99DE54B}"/>
          </ac:spMkLst>
        </pc:spChg>
      </pc:sldChg>
      <pc:sldChg chg="addSp modSp add mod modAnim">
        <pc:chgData name="Prina Sumaria" userId="370abacb-0195-44de-9aa4-8dc381ad7388" providerId="ADAL" clId="{F682CDC4-6EF0-4A25-85B5-F9C0FC35C06A}" dt="2022-06-24T14:25:51.681" v="1209" actId="1076"/>
        <pc:sldMkLst>
          <pc:docMk/>
          <pc:sldMk cId="2144412708" sldId="274"/>
        </pc:sldMkLst>
        <pc:spChg chg="add mod">
          <ac:chgData name="Prina Sumaria" userId="370abacb-0195-44de-9aa4-8dc381ad7388" providerId="ADAL" clId="{F682CDC4-6EF0-4A25-85B5-F9C0FC35C06A}" dt="2022-06-24T14:25:51.681" v="1209" actId="1076"/>
          <ac:spMkLst>
            <pc:docMk/>
            <pc:sldMk cId="2144412708" sldId="274"/>
            <ac:spMk id="6" creationId="{4380CC5C-B8D2-41C1-3703-B2C594F67B06}"/>
          </ac:spMkLst>
        </pc:spChg>
        <pc:spChg chg="mod">
          <ac:chgData name="Prina Sumaria" userId="370abacb-0195-44de-9aa4-8dc381ad7388" providerId="ADAL" clId="{F682CDC4-6EF0-4A25-85B5-F9C0FC35C06A}" dt="2022-06-24T14:19:47.889" v="1189" actId="20577"/>
          <ac:spMkLst>
            <pc:docMk/>
            <pc:sldMk cId="2144412708" sldId="274"/>
            <ac:spMk id="8" creationId="{76984E40-0EEE-8F1A-1FE4-339FEEEAF292}"/>
          </ac:spMkLst>
        </pc:spChg>
        <pc:spChg chg="mod">
          <ac:chgData name="Prina Sumaria" userId="370abacb-0195-44de-9aa4-8dc381ad7388" providerId="ADAL" clId="{F682CDC4-6EF0-4A25-85B5-F9C0FC35C06A}" dt="2022-06-24T14:25:48.018" v="1208" actId="14100"/>
          <ac:spMkLst>
            <pc:docMk/>
            <pc:sldMk cId="2144412708" sldId="274"/>
            <ac:spMk id="10" creationId="{3EB727EC-D2F3-BAE9-5B80-6200B99DE54B}"/>
          </ac:spMkLst>
        </pc:spChg>
      </pc:sldChg>
      <pc:sldChg chg="delSp modSp add mod delAnim modAnim">
        <pc:chgData name="Prina Sumaria" userId="370abacb-0195-44de-9aa4-8dc381ad7388" providerId="ADAL" clId="{F682CDC4-6EF0-4A25-85B5-F9C0FC35C06A}" dt="2022-06-24T11:06:20.446" v="1125"/>
        <pc:sldMkLst>
          <pc:docMk/>
          <pc:sldMk cId="196568613" sldId="275"/>
        </pc:sldMkLst>
        <pc:spChg chg="mod">
          <ac:chgData name="Prina Sumaria" userId="370abacb-0195-44de-9aa4-8dc381ad7388" providerId="ADAL" clId="{F682CDC4-6EF0-4A25-85B5-F9C0FC35C06A}" dt="2022-06-24T11:06:16.188" v="1122" actId="207"/>
          <ac:spMkLst>
            <pc:docMk/>
            <pc:sldMk cId="196568613" sldId="275"/>
            <ac:spMk id="8" creationId="{76984E40-0EEE-8F1A-1FE4-339FEEEAF292}"/>
          </ac:spMkLst>
        </pc:spChg>
        <pc:spChg chg="del mod">
          <ac:chgData name="Prina Sumaria" userId="370abacb-0195-44de-9aa4-8dc381ad7388" providerId="ADAL" clId="{F682CDC4-6EF0-4A25-85B5-F9C0FC35C06A}" dt="2022-06-24T11:06:20.446" v="1125"/>
          <ac:spMkLst>
            <pc:docMk/>
            <pc:sldMk cId="196568613" sldId="275"/>
            <ac:spMk id="10" creationId="{3EB727EC-D2F3-BAE9-5B80-6200B99DE54B}"/>
          </ac:spMkLst>
        </pc:spChg>
      </pc:sldChg>
      <pc:sldChg chg="new del">
        <pc:chgData name="Prina Sumaria" userId="370abacb-0195-44de-9aa4-8dc381ad7388" providerId="ADAL" clId="{F682CDC4-6EF0-4A25-85B5-F9C0FC35C06A}" dt="2022-06-24T11:07:42.167" v="1127" actId="2696"/>
        <pc:sldMkLst>
          <pc:docMk/>
          <pc:sldMk cId="2032348031" sldId="276"/>
        </pc:sldMkLst>
      </pc:sldChg>
    </pc:docChg>
  </pc:docChgLst>
  <pc:docChgLst>
    <pc:chgData name="Prina Sumaria" userId="UwgMPUWrFDdeYYY3tZ+2wD3RzLb2CHRKPhKIT+Ve0fY=" providerId="None" clId="Web-{906125A7-B4CB-4B22-804E-AF0505F973EA}"/>
    <pc:docChg chg="modSld">
      <pc:chgData name="Prina Sumaria" userId="UwgMPUWrFDdeYYY3tZ+2wD3RzLb2CHRKPhKIT+Ve0fY=" providerId="None" clId="Web-{906125A7-B4CB-4B22-804E-AF0505F973EA}" dt="2022-07-02T11:18:35.488" v="197" actId="14100"/>
      <pc:docMkLst>
        <pc:docMk/>
      </pc:docMkLst>
      <pc:sldChg chg="modSp">
        <pc:chgData name="Prina Sumaria" userId="UwgMPUWrFDdeYYY3tZ+2wD3RzLb2CHRKPhKIT+Ve0fY=" providerId="None" clId="Web-{906125A7-B4CB-4B22-804E-AF0505F973EA}" dt="2022-07-02T11:18:08.159" v="194" actId="1076"/>
        <pc:sldMkLst>
          <pc:docMk/>
          <pc:sldMk cId="1216028822" sldId="262"/>
        </pc:sldMkLst>
        <pc:spChg chg="mod">
          <ac:chgData name="Prina Sumaria" userId="UwgMPUWrFDdeYYY3tZ+2wD3RzLb2CHRKPhKIT+Ve0fY=" providerId="None" clId="Web-{906125A7-B4CB-4B22-804E-AF0505F973EA}" dt="2022-07-02T11:18:08.127" v="193" actId="1076"/>
          <ac:spMkLst>
            <pc:docMk/>
            <pc:sldMk cId="1216028822" sldId="262"/>
            <ac:spMk id="9" creationId="{BD8F89B2-E9C0-589E-28BD-A9F2CE981449}"/>
          </ac:spMkLst>
        </pc:spChg>
        <pc:spChg chg="mod">
          <ac:chgData name="Prina Sumaria" userId="UwgMPUWrFDdeYYY3tZ+2wD3RzLb2CHRKPhKIT+Ve0fY=" providerId="None" clId="Web-{906125A7-B4CB-4B22-804E-AF0505F973EA}" dt="2022-07-02T11:18:08.159" v="194" actId="1076"/>
          <ac:spMkLst>
            <pc:docMk/>
            <pc:sldMk cId="1216028822" sldId="262"/>
            <ac:spMk id="10" creationId="{C8EF0CEA-591C-67F0-ADB9-6488BA458A99}"/>
          </ac:spMkLst>
        </pc:spChg>
      </pc:sldChg>
      <pc:sldChg chg="modSp">
        <pc:chgData name="Prina Sumaria" userId="UwgMPUWrFDdeYYY3tZ+2wD3RzLb2CHRKPhKIT+Ve0fY=" providerId="None" clId="Web-{906125A7-B4CB-4B22-804E-AF0505F973EA}" dt="2022-07-02T11:02:12.275" v="97" actId="1076"/>
        <pc:sldMkLst>
          <pc:docMk/>
          <pc:sldMk cId="1088862626" sldId="265"/>
        </pc:sldMkLst>
        <pc:spChg chg="mod">
          <ac:chgData name="Prina Sumaria" userId="UwgMPUWrFDdeYYY3tZ+2wD3RzLb2CHRKPhKIT+Ve0fY=" providerId="None" clId="Web-{906125A7-B4CB-4B22-804E-AF0505F973EA}" dt="2022-07-02T11:02:12.275" v="97" actId="1076"/>
          <ac:spMkLst>
            <pc:docMk/>
            <pc:sldMk cId="1088862626" sldId="265"/>
            <ac:spMk id="6" creationId="{14A60250-D4DE-CE6E-D85C-6512CD146054}"/>
          </ac:spMkLst>
        </pc:spChg>
        <pc:spChg chg="mod">
          <ac:chgData name="Prina Sumaria" userId="UwgMPUWrFDdeYYY3tZ+2wD3RzLb2CHRKPhKIT+Ve0fY=" providerId="None" clId="Web-{906125A7-B4CB-4B22-804E-AF0505F973EA}" dt="2022-07-02T11:01:51.493" v="87" actId="20577"/>
          <ac:spMkLst>
            <pc:docMk/>
            <pc:sldMk cId="1088862626" sldId="265"/>
            <ac:spMk id="8" creationId="{76984E40-0EEE-8F1A-1FE4-339FEEEAF292}"/>
          </ac:spMkLst>
        </pc:spChg>
        <pc:spChg chg="mod">
          <ac:chgData name="Prina Sumaria" userId="UwgMPUWrFDdeYYY3tZ+2wD3RzLb2CHRKPhKIT+Ve0fY=" providerId="None" clId="Web-{906125A7-B4CB-4B22-804E-AF0505F973EA}" dt="2022-07-02T11:02:10.494" v="96" actId="1076"/>
          <ac:spMkLst>
            <pc:docMk/>
            <pc:sldMk cId="1088862626" sldId="265"/>
            <ac:spMk id="9" creationId="{BD8F89B2-E9C0-589E-28BD-A9F2CE981449}"/>
          </ac:spMkLst>
        </pc:spChg>
        <pc:picChg chg="mod">
          <ac:chgData name="Prina Sumaria" userId="UwgMPUWrFDdeYYY3tZ+2wD3RzLb2CHRKPhKIT+Ve0fY=" providerId="None" clId="Web-{906125A7-B4CB-4B22-804E-AF0505F973EA}" dt="2022-07-02T11:02:04.446" v="94" actId="1076"/>
          <ac:picMkLst>
            <pc:docMk/>
            <pc:sldMk cId="1088862626" sldId="265"/>
            <ac:picMk id="3" creationId="{7A332A57-9EA4-B80C-CB4B-06CDBBC51307}"/>
          </ac:picMkLst>
        </pc:picChg>
        <pc:picChg chg="mod">
          <ac:chgData name="Prina Sumaria" userId="UwgMPUWrFDdeYYY3tZ+2wD3RzLb2CHRKPhKIT+Ve0fY=" providerId="None" clId="Web-{906125A7-B4CB-4B22-804E-AF0505F973EA}" dt="2022-07-02T11:02:06.790" v="95" actId="1076"/>
          <ac:picMkLst>
            <pc:docMk/>
            <pc:sldMk cId="1088862626" sldId="265"/>
            <ac:picMk id="10" creationId="{0E59B60C-77FB-741A-24C4-624681516F0F}"/>
          </ac:picMkLst>
        </pc:picChg>
      </pc:sldChg>
      <pc:sldChg chg="delSp modSp">
        <pc:chgData name="Prina Sumaria" userId="UwgMPUWrFDdeYYY3tZ+2wD3RzLb2CHRKPhKIT+Ve0fY=" providerId="None" clId="Web-{906125A7-B4CB-4B22-804E-AF0505F973EA}" dt="2022-07-02T11:02:36.088" v="98" actId="20577"/>
        <pc:sldMkLst>
          <pc:docMk/>
          <pc:sldMk cId="1796361146" sldId="267"/>
        </pc:sldMkLst>
        <pc:spChg chg="mod">
          <ac:chgData name="Prina Sumaria" userId="UwgMPUWrFDdeYYY3tZ+2wD3RzLb2CHRKPhKIT+Ve0fY=" providerId="None" clId="Web-{906125A7-B4CB-4B22-804E-AF0505F973EA}" dt="2022-07-02T11:02:36.088" v="98" actId="20577"/>
          <ac:spMkLst>
            <pc:docMk/>
            <pc:sldMk cId="1796361146" sldId="267"/>
            <ac:spMk id="9" creationId="{BD8F89B2-E9C0-589E-28BD-A9F2CE981449}"/>
          </ac:spMkLst>
        </pc:spChg>
        <pc:graphicFrameChg chg="del mod modGraphic">
          <ac:chgData name="Prina Sumaria" userId="UwgMPUWrFDdeYYY3tZ+2wD3RzLb2CHRKPhKIT+Ve0fY=" providerId="None" clId="Web-{906125A7-B4CB-4B22-804E-AF0505F973EA}" dt="2022-07-02T10:57:42.842" v="5"/>
          <ac:graphicFrameMkLst>
            <pc:docMk/>
            <pc:sldMk cId="1796361146" sldId="267"/>
            <ac:graphicFrameMk id="3" creationId="{5472A1D2-DE1A-02CD-AAC4-4D0EBE10DB7C}"/>
          </ac:graphicFrameMkLst>
        </pc:graphicFrameChg>
        <pc:graphicFrameChg chg="del mod modGraphic">
          <ac:chgData name="Prina Sumaria" userId="UwgMPUWrFDdeYYY3tZ+2wD3RzLb2CHRKPhKIT+Ve0fY=" providerId="None" clId="Web-{906125A7-B4CB-4B22-804E-AF0505F973EA}" dt="2022-07-02T10:57:39.545" v="2"/>
          <ac:graphicFrameMkLst>
            <pc:docMk/>
            <pc:sldMk cId="1796361146" sldId="267"/>
            <ac:graphicFrameMk id="6" creationId="{06026E82-F163-3159-6845-ACB40760B9F1}"/>
          </ac:graphicFrameMkLst>
        </pc:graphicFrameChg>
      </pc:sldChg>
      <pc:sldChg chg="addSp delSp modSp">
        <pc:chgData name="Prina Sumaria" userId="UwgMPUWrFDdeYYY3tZ+2wD3RzLb2CHRKPhKIT+Ve0fY=" providerId="None" clId="Web-{906125A7-B4CB-4B22-804E-AF0505F973EA}" dt="2022-07-02T11:17:40.720" v="191" actId="1076"/>
        <pc:sldMkLst>
          <pc:docMk/>
          <pc:sldMk cId="3448437531" sldId="268"/>
        </pc:sldMkLst>
        <pc:spChg chg="add mod">
          <ac:chgData name="Prina Sumaria" userId="UwgMPUWrFDdeYYY3tZ+2wD3RzLb2CHRKPhKIT+Ve0fY=" providerId="None" clId="Web-{906125A7-B4CB-4B22-804E-AF0505F973EA}" dt="2022-07-02T11:17:40.720" v="191" actId="1076"/>
          <ac:spMkLst>
            <pc:docMk/>
            <pc:sldMk cId="3448437531" sldId="268"/>
            <ac:spMk id="6" creationId="{1520E2B3-C04B-1A86-F483-74419E18DE56}"/>
          </ac:spMkLst>
        </pc:spChg>
        <pc:spChg chg="mod">
          <ac:chgData name="Prina Sumaria" userId="UwgMPUWrFDdeYYY3tZ+2wD3RzLb2CHRKPhKIT+Ve0fY=" providerId="None" clId="Web-{906125A7-B4CB-4B22-804E-AF0505F973EA}" dt="2022-07-02T11:16:57.531" v="175" actId="20577"/>
          <ac:spMkLst>
            <pc:docMk/>
            <pc:sldMk cId="3448437531" sldId="268"/>
            <ac:spMk id="9" creationId="{BD8F89B2-E9C0-589E-28BD-A9F2CE981449}"/>
          </ac:spMkLst>
        </pc:spChg>
        <pc:graphicFrameChg chg="del">
          <ac:chgData name="Prina Sumaria" userId="UwgMPUWrFDdeYYY3tZ+2wD3RzLb2CHRKPhKIT+Ve0fY=" providerId="None" clId="Web-{906125A7-B4CB-4B22-804E-AF0505F973EA}" dt="2022-07-02T11:07:25.522" v="99"/>
          <ac:graphicFrameMkLst>
            <pc:docMk/>
            <pc:sldMk cId="3448437531" sldId="268"/>
            <ac:graphicFrameMk id="3" creationId="{F796B58F-EACD-8A5E-012F-229D10ECA46F}"/>
          </ac:graphicFrameMkLst>
        </pc:graphicFrameChg>
        <pc:picChg chg="add mod">
          <ac:chgData name="Prina Sumaria" userId="UwgMPUWrFDdeYYY3tZ+2wD3RzLb2CHRKPhKIT+Ve0fY=" providerId="None" clId="Web-{906125A7-B4CB-4B22-804E-AF0505F973EA}" dt="2022-07-02T11:17:40.720" v="190" actId="1076"/>
          <ac:picMkLst>
            <pc:docMk/>
            <pc:sldMk cId="3448437531" sldId="268"/>
            <ac:picMk id="5" creationId="{DCF35B87-2DC0-DEFE-3236-D82B3075C9D7}"/>
          </ac:picMkLst>
        </pc:picChg>
      </pc:sldChg>
      <pc:sldChg chg="modSp">
        <pc:chgData name="Prina Sumaria" userId="UwgMPUWrFDdeYYY3tZ+2wD3RzLb2CHRKPhKIT+Ve0fY=" providerId="None" clId="Web-{906125A7-B4CB-4B22-804E-AF0505F973EA}" dt="2022-07-02T11:17:58.518" v="192" actId="1076"/>
        <pc:sldMkLst>
          <pc:docMk/>
          <pc:sldMk cId="473095189" sldId="270"/>
        </pc:sldMkLst>
        <pc:spChg chg="mod">
          <ac:chgData name="Prina Sumaria" userId="UwgMPUWrFDdeYYY3tZ+2wD3RzLb2CHRKPhKIT+Ve0fY=" providerId="None" clId="Web-{906125A7-B4CB-4B22-804E-AF0505F973EA}" dt="2022-07-02T11:17:58.518" v="192" actId="1076"/>
          <ac:spMkLst>
            <pc:docMk/>
            <pc:sldMk cId="473095189" sldId="270"/>
            <ac:spMk id="9" creationId="{BD8F89B2-E9C0-589E-28BD-A9F2CE981449}"/>
          </ac:spMkLst>
        </pc:spChg>
      </pc:sldChg>
      <pc:sldChg chg="modSp">
        <pc:chgData name="Prina Sumaria" userId="UwgMPUWrFDdeYYY3tZ+2wD3RzLb2CHRKPhKIT+Ve0fY=" providerId="None" clId="Web-{906125A7-B4CB-4B22-804E-AF0505F973EA}" dt="2022-07-02T11:18:35.488" v="197" actId="14100"/>
        <pc:sldMkLst>
          <pc:docMk/>
          <pc:sldMk cId="2457551414" sldId="273"/>
        </pc:sldMkLst>
        <pc:spChg chg="mod">
          <ac:chgData name="Prina Sumaria" userId="UwgMPUWrFDdeYYY3tZ+2wD3RzLb2CHRKPhKIT+Ve0fY=" providerId="None" clId="Web-{906125A7-B4CB-4B22-804E-AF0505F973EA}" dt="2022-07-02T11:18:35.488" v="197" actId="14100"/>
          <ac:spMkLst>
            <pc:docMk/>
            <pc:sldMk cId="2457551414" sldId="273"/>
            <ac:spMk id="10" creationId="{3EB727EC-D2F3-BAE9-5B80-6200B99DE54B}"/>
          </ac:spMkLst>
        </pc:spChg>
      </pc:sldChg>
    </pc:docChg>
  </pc:docChgLst>
  <pc:docChgLst>
    <pc:chgData name="Prina Sumaria" userId="UwgMPUWrFDdeYYY3tZ+2wD3RzLb2CHRKPhKIT+Ve0fY=" providerId="None" clId="Web-{B0E72CCB-F4D9-4102-84A7-035920527E93}"/>
    <pc:docChg chg="modSld">
      <pc:chgData name="Prina Sumaria" userId="UwgMPUWrFDdeYYY3tZ+2wD3RzLb2CHRKPhKIT+Ve0fY=" providerId="None" clId="Web-{B0E72CCB-F4D9-4102-84A7-035920527E93}" dt="2022-07-02T20:48:39.131" v="316" actId="20577"/>
      <pc:docMkLst>
        <pc:docMk/>
      </pc:docMkLst>
      <pc:sldChg chg="addSp delSp modSp">
        <pc:chgData name="Prina Sumaria" userId="UwgMPUWrFDdeYYY3tZ+2wD3RzLb2CHRKPhKIT+Ve0fY=" providerId="None" clId="Web-{B0E72CCB-F4D9-4102-84A7-035920527E93}" dt="2022-07-02T20:46:25.434" v="312" actId="1076"/>
        <pc:sldMkLst>
          <pc:docMk/>
          <pc:sldMk cId="250546291" sldId="261"/>
        </pc:sldMkLst>
        <pc:spChg chg="mod">
          <ac:chgData name="Prina Sumaria" userId="UwgMPUWrFDdeYYY3tZ+2wD3RzLb2CHRKPhKIT+Ve0fY=" providerId="None" clId="Web-{B0E72CCB-F4D9-4102-84A7-035920527E93}" dt="2022-07-02T20:43:15.280" v="288" actId="14100"/>
          <ac:spMkLst>
            <pc:docMk/>
            <pc:sldMk cId="250546291" sldId="261"/>
            <ac:spMk id="9" creationId="{BD8F89B2-E9C0-589E-28BD-A9F2CE981449}"/>
          </ac:spMkLst>
        </pc:spChg>
        <pc:picChg chg="add mod modCrop">
          <ac:chgData name="Prina Sumaria" userId="UwgMPUWrFDdeYYY3tZ+2wD3RzLb2CHRKPhKIT+Ve0fY=" providerId="None" clId="Web-{B0E72CCB-F4D9-4102-84A7-035920527E93}" dt="2022-07-02T20:46:15.402" v="310" actId="1076"/>
          <ac:picMkLst>
            <pc:docMk/>
            <pc:sldMk cId="250546291" sldId="261"/>
            <ac:picMk id="2" creationId="{FC86F359-ECFD-3DD1-BCB8-AE90E478B7E9}"/>
          </ac:picMkLst>
        </pc:picChg>
        <pc:picChg chg="add del mod">
          <ac:chgData name="Prina Sumaria" userId="UwgMPUWrFDdeYYY3tZ+2wD3RzLb2CHRKPhKIT+Ve0fY=" providerId="None" clId="Web-{B0E72CCB-F4D9-4102-84A7-035920527E93}" dt="2022-07-02T20:44:55.459" v="296"/>
          <ac:picMkLst>
            <pc:docMk/>
            <pc:sldMk cId="250546291" sldId="261"/>
            <ac:picMk id="3" creationId="{1C94350F-9ABE-6B71-4755-A78331511FB9}"/>
          </ac:picMkLst>
        </pc:picChg>
        <pc:picChg chg="add mod modCrop">
          <ac:chgData name="Prina Sumaria" userId="UwgMPUWrFDdeYYY3tZ+2wD3RzLb2CHRKPhKIT+Ve0fY=" providerId="None" clId="Web-{B0E72CCB-F4D9-4102-84A7-035920527E93}" dt="2022-07-02T20:46:25.434" v="312" actId="1076"/>
          <ac:picMkLst>
            <pc:docMk/>
            <pc:sldMk cId="250546291" sldId="261"/>
            <ac:picMk id="5" creationId="{DDF23381-F0CC-B1F4-9C28-216C4B0E7326}"/>
          </ac:picMkLst>
        </pc:picChg>
      </pc:sldChg>
      <pc:sldChg chg="modSp">
        <pc:chgData name="Prina Sumaria" userId="UwgMPUWrFDdeYYY3tZ+2wD3RzLb2CHRKPhKIT+Ve0fY=" providerId="None" clId="Web-{B0E72CCB-F4D9-4102-84A7-035920527E93}" dt="2022-07-02T20:48:39.131" v="316" actId="20577"/>
        <pc:sldMkLst>
          <pc:docMk/>
          <pc:sldMk cId="3448437531" sldId="268"/>
        </pc:sldMkLst>
        <pc:spChg chg="mod">
          <ac:chgData name="Prina Sumaria" userId="UwgMPUWrFDdeYYY3tZ+2wD3RzLb2CHRKPhKIT+Ve0fY=" providerId="None" clId="Web-{B0E72CCB-F4D9-4102-84A7-035920527E93}" dt="2022-07-02T20:48:39.131" v="316" actId="20577"/>
          <ac:spMkLst>
            <pc:docMk/>
            <pc:sldMk cId="3448437531" sldId="268"/>
            <ac:spMk id="9" creationId="{BD8F89B2-E9C0-589E-28BD-A9F2CE981449}"/>
          </ac:spMkLst>
        </pc:spChg>
      </pc:sldChg>
      <pc:sldChg chg="modSp">
        <pc:chgData name="Prina Sumaria" userId="UwgMPUWrFDdeYYY3tZ+2wD3RzLb2CHRKPhKIT+Ve0fY=" providerId="None" clId="Web-{B0E72CCB-F4D9-4102-84A7-035920527E93}" dt="2022-07-02T20:18:49.450" v="88" actId="20577"/>
        <pc:sldMkLst>
          <pc:docMk/>
          <pc:sldMk cId="3333962907" sldId="272"/>
        </pc:sldMkLst>
        <pc:spChg chg="mod">
          <ac:chgData name="Prina Sumaria" userId="UwgMPUWrFDdeYYY3tZ+2wD3RzLb2CHRKPhKIT+Ve0fY=" providerId="None" clId="Web-{B0E72CCB-F4D9-4102-84A7-035920527E93}" dt="2022-07-02T20:18:49.450" v="88" actId="20577"/>
          <ac:spMkLst>
            <pc:docMk/>
            <pc:sldMk cId="3333962907" sldId="272"/>
            <ac:spMk id="10" creationId="{C8EF0CEA-591C-67F0-ADB9-6488BA458A99}"/>
          </ac:spMkLst>
        </pc:spChg>
      </pc:sldChg>
    </pc:docChg>
  </pc:docChgLst>
  <pc:docChgLst>
    <pc:chgData name="Prina Sumaria" userId="UwgMPUWrFDdeYYY3tZ+2wD3RzLb2CHRKPhKIT+Ve0fY=" providerId="None" clId="Web-{8721EEBF-9A19-4C20-8F34-AE9F8F26F190}"/>
    <pc:docChg chg="modSld">
      <pc:chgData name="Prina Sumaria" userId="UwgMPUWrFDdeYYY3tZ+2wD3RzLb2CHRKPhKIT+Ve0fY=" providerId="None" clId="Web-{8721EEBF-9A19-4C20-8F34-AE9F8F26F190}" dt="2022-07-06T09:46:02.548" v="89" actId="1076"/>
      <pc:docMkLst>
        <pc:docMk/>
      </pc:docMkLst>
      <pc:sldChg chg="addSp delSp modSp addAnim">
        <pc:chgData name="Prina Sumaria" userId="UwgMPUWrFDdeYYY3tZ+2wD3RzLb2CHRKPhKIT+Ve0fY=" providerId="None" clId="Web-{8721EEBF-9A19-4C20-8F34-AE9F8F26F190}" dt="2022-07-06T09:46:02.548" v="89" actId="1076"/>
        <pc:sldMkLst>
          <pc:docMk/>
          <pc:sldMk cId="1796361146" sldId="267"/>
        </pc:sldMkLst>
        <pc:spChg chg="del">
          <ac:chgData name="Prina Sumaria" userId="UwgMPUWrFDdeYYY3tZ+2wD3RzLb2CHRKPhKIT+Ve0fY=" providerId="None" clId="Web-{8721EEBF-9A19-4C20-8F34-AE9F8F26F190}" dt="2022-07-06T09:29:54.036" v="43"/>
          <ac:spMkLst>
            <pc:docMk/>
            <pc:sldMk cId="1796361146" sldId="267"/>
            <ac:spMk id="2" creationId="{F9265657-9CF6-CAE2-5F5F-5D723C2881E3}"/>
          </ac:spMkLst>
        </pc:spChg>
        <pc:spChg chg="add mod">
          <ac:chgData name="Prina Sumaria" userId="UwgMPUWrFDdeYYY3tZ+2wD3RzLb2CHRKPhKIT+Ve0fY=" providerId="None" clId="Web-{8721EEBF-9A19-4C20-8F34-AE9F8F26F190}" dt="2022-07-06T09:32:55.016" v="76" actId="1076"/>
          <ac:spMkLst>
            <pc:docMk/>
            <pc:sldMk cId="1796361146" sldId="267"/>
            <ac:spMk id="5" creationId="{0B283E6D-FE10-7101-F3E6-BFEA9BA007F7}"/>
          </ac:spMkLst>
        </pc:spChg>
        <pc:spChg chg="add del mod">
          <ac:chgData name="Prina Sumaria" userId="UwgMPUWrFDdeYYY3tZ+2wD3RzLb2CHRKPhKIT+Ve0fY=" providerId="None" clId="Web-{8721EEBF-9A19-4C20-8F34-AE9F8F26F190}" dt="2022-07-06T09:28:15.593" v="18"/>
          <ac:spMkLst>
            <pc:docMk/>
            <pc:sldMk cId="1796361146" sldId="267"/>
            <ac:spMk id="6" creationId="{06E2D111-E80E-4701-8678-D55B8BA06B37}"/>
          </ac:spMkLst>
        </pc:spChg>
        <pc:spChg chg="add del mod">
          <ac:chgData name="Prina Sumaria" userId="UwgMPUWrFDdeYYY3tZ+2wD3RzLb2CHRKPhKIT+Ve0fY=" providerId="None" clId="Web-{8721EEBF-9A19-4C20-8F34-AE9F8F26F190}" dt="2022-07-06T09:28:46.141" v="27"/>
          <ac:spMkLst>
            <pc:docMk/>
            <pc:sldMk cId="1796361146" sldId="267"/>
            <ac:spMk id="10" creationId="{254B98D4-6E16-47E9-64AF-7B6BE02B1C14}"/>
          </ac:spMkLst>
        </pc:spChg>
        <pc:spChg chg="add mod">
          <ac:chgData name="Prina Sumaria" userId="UwgMPUWrFDdeYYY3tZ+2wD3RzLb2CHRKPhKIT+Ve0fY=" providerId="None" clId="Web-{8721EEBF-9A19-4C20-8F34-AE9F8F26F190}" dt="2022-07-06T09:46:02.548" v="89" actId="1076"/>
          <ac:spMkLst>
            <pc:docMk/>
            <pc:sldMk cId="1796361146" sldId="267"/>
            <ac:spMk id="14" creationId="{6C04BBD4-D038-3583-2BDC-B34960D1AF69}"/>
          </ac:spMkLst>
        </pc:spChg>
        <pc:spChg chg="add mod">
          <ac:chgData name="Prina Sumaria" userId="UwgMPUWrFDdeYYY3tZ+2wD3RzLb2CHRKPhKIT+Ve0fY=" providerId="None" clId="Web-{8721EEBF-9A19-4C20-8F34-AE9F8F26F190}" dt="2022-07-06T09:45:31.733" v="87" actId="1076"/>
          <ac:spMkLst>
            <pc:docMk/>
            <pc:sldMk cId="1796361146" sldId="267"/>
            <ac:spMk id="17" creationId="{F31AF61C-9370-F75C-6337-6262805F1ABE}"/>
          </ac:spMkLst>
        </pc:spChg>
        <pc:picChg chg="add mod ord">
          <ac:chgData name="Prina Sumaria" userId="UwgMPUWrFDdeYYY3tZ+2wD3RzLb2CHRKPhKIT+Ve0fY=" providerId="None" clId="Web-{8721EEBF-9A19-4C20-8F34-AE9F8F26F190}" dt="2022-07-06T09:32:39.655" v="74"/>
          <ac:picMkLst>
            <pc:docMk/>
            <pc:sldMk cId="1796361146" sldId="267"/>
            <ac:picMk id="11" creationId="{0D9EE330-E976-BB84-13E8-F128208F4498}"/>
          </ac:picMkLst>
        </pc:picChg>
        <pc:picChg chg="add mod">
          <ac:chgData name="Prina Sumaria" userId="UwgMPUWrFDdeYYY3tZ+2wD3RzLb2CHRKPhKIT+Ve0fY=" providerId="None" clId="Web-{8721EEBF-9A19-4C20-8F34-AE9F8F26F190}" dt="2022-07-06T09:45:59.704" v="88" actId="1076"/>
          <ac:picMkLst>
            <pc:docMk/>
            <pc:sldMk cId="1796361146" sldId="267"/>
            <ac:picMk id="12" creationId="{FBE01A7E-5382-FFB3-1566-ED69A39500B6}"/>
          </ac:picMkLst>
        </pc:picChg>
        <pc:picChg chg="add mod">
          <ac:chgData name="Prina Sumaria" userId="UwgMPUWrFDdeYYY3tZ+2wD3RzLb2CHRKPhKIT+Ve0fY=" providerId="None" clId="Web-{8721EEBF-9A19-4C20-8F34-AE9F8F26F190}" dt="2022-07-06T09:33:22.549" v="79" actId="1076"/>
          <ac:picMkLst>
            <pc:docMk/>
            <pc:sldMk cId="1796361146" sldId="267"/>
            <ac:picMk id="15" creationId="{64E3840B-3B78-D0E3-D061-F9A1E0913572}"/>
          </ac:picMkLst>
        </pc:picChg>
      </pc:sldChg>
    </pc:docChg>
  </pc:docChgLst>
  <pc:docChgLst>
    <pc:chgData name="Alastair Mumford" userId="T94iitpQzDbJOjH4B9INmcQlBTj7XJssXJrlNhIoN+4=" providerId="None" clId="Web-{60987F34-D1EA-4F95-8C26-25530C887F68}"/>
    <pc:docChg chg="modSld sldOrd">
      <pc:chgData name="Alastair Mumford" userId="T94iitpQzDbJOjH4B9INmcQlBTj7XJssXJrlNhIoN+4=" providerId="None" clId="Web-{60987F34-D1EA-4F95-8C26-25530C887F68}" dt="2022-07-05T17:48:28.617" v="217"/>
      <pc:docMkLst>
        <pc:docMk/>
      </pc:docMkLst>
      <pc:sldChg chg="delSp modSp">
        <pc:chgData name="Alastair Mumford" userId="T94iitpQzDbJOjH4B9INmcQlBTj7XJssXJrlNhIoN+4=" providerId="None" clId="Web-{60987F34-D1EA-4F95-8C26-25530C887F68}" dt="2022-07-05T17:37:05.368" v="12" actId="20577"/>
        <pc:sldMkLst>
          <pc:docMk/>
          <pc:sldMk cId="1037582494" sldId="258"/>
        </pc:sldMkLst>
        <pc:spChg chg="del">
          <ac:chgData name="Alastair Mumford" userId="T94iitpQzDbJOjH4B9INmcQlBTj7XJssXJrlNhIoN+4=" providerId="None" clId="Web-{60987F34-D1EA-4F95-8C26-25530C887F68}" dt="2022-07-05T17:36:10.539" v="0"/>
          <ac:spMkLst>
            <pc:docMk/>
            <pc:sldMk cId="1037582494" sldId="258"/>
            <ac:spMk id="2" creationId="{F6BC6650-0343-50D2-C442-9C922A983F56}"/>
          </ac:spMkLst>
        </pc:spChg>
        <pc:spChg chg="mod">
          <ac:chgData name="Alastair Mumford" userId="T94iitpQzDbJOjH4B9INmcQlBTj7XJssXJrlNhIoN+4=" providerId="None" clId="Web-{60987F34-D1EA-4F95-8C26-25530C887F68}" dt="2022-07-05T17:37:03.212" v="11" actId="20577"/>
          <ac:spMkLst>
            <pc:docMk/>
            <pc:sldMk cId="1037582494" sldId="258"/>
            <ac:spMk id="3" creationId="{F62B82D2-AE09-76E2-CF60-18C7A6473D95}"/>
          </ac:spMkLst>
        </pc:spChg>
        <pc:spChg chg="mod">
          <ac:chgData name="Alastair Mumford" userId="T94iitpQzDbJOjH4B9INmcQlBTj7XJssXJrlNhIoN+4=" providerId="None" clId="Web-{60987F34-D1EA-4F95-8C26-25530C887F68}" dt="2022-07-05T17:37:05.368" v="12" actId="20577"/>
          <ac:spMkLst>
            <pc:docMk/>
            <pc:sldMk cId="1037582494" sldId="258"/>
            <ac:spMk id="5" creationId="{F815EA8C-9174-41C0-CB06-6804738A89BE}"/>
          </ac:spMkLst>
        </pc:spChg>
      </pc:sldChg>
      <pc:sldChg chg="ord">
        <pc:chgData name="Alastair Mumford" userId="T94iitpQzDbJOjH4B9INmcQlBTj7XJssXJrlNhIoN+4=" providerId="None" clId="Web-{60987F34-D1EA-4F95-8C26-25530C887F68}" dt="2022-07-05T17:46:27.755" v="215"/>
        <pc:sldMkLst>
          <pc:docMk/>
          <pc:sldMk cId="1216028822" sldId="262"/>
        </pc:sldMkLst>
      </pc:sldChg>
      <pc:sldChg chg="modSp">
        <pc:chgData name="Alastair Mumford" userId="T94iitpQzDbJOjH4B9INmcQlBTj7XJssXJrlNhIoN+4=" providerId="None" clId="Web-{60987F34-D1EA-4F95-8C26-25530C887F68}" dt="2022-07-05T17:39:39.215" v="14" actId="20577"/>
        <pc:sldMkLst>
          <pc:docMk/>
          <pc:sldMk cId="1088862626" sldId="265"/>
        </pc:sldMkLst>
        <pc:spChg chg="mod">
          <ac:chgData name="Alastair Mumford" userId="T94iitpQzDbJOjH4B9INmcQlBTj7XJssXJrlNhIoN+4=" providerId="None" clId="Web-{60987F34-D1EA-4F95-8C26-25530C887F68}" dt="2022-07-05T17:39:39.215" v="14" actId="20577"/>
          <ac:spMkLst>
            <pc:docMk/>
            <pc:sldMk cId="1088862626" sldId="265"/>
            <ac:spMk id="9" creationId="{BD8F89B2-E9C0-589E-28BD-A9F2CE981449}"/>
          </ac:spMkLst>
        </pc:spChg>
      </pc:sldChg>
      <pc:sldChg chg="modSp modNotes">
        <pc:chgData name="Alastair Mumford" userId="T94iitpQzDbJOjH4B9INmcQlBTj7XJssXJrlNhIoN+4=" providerId="None" clId="Web-{60987F34-D1EA-4F95-8C26-25530C887F68}" dt="2022-07-05T17:41:38.733" v="18"/>
        <pc:sldMkLst>
          <pc:docMk/>
          <pc:sldMk cId="1796361146" sldId="267"/>
        </pc:sldMkLst>
        <pc:spChg chg="mod">
          <ac:chgData name="Alastair Mumford" userId="T94iitpQzDbJOjH4B9INmcQlBTj7XJssXJrlNhIoN+4=" providerId="None" clId="Web-{60987F34-D1EA-4F95-8C26-25530C887F68}" dt="2022-07-05T17:41:26.077" v="16" actId="20577"/>
          <ac:spMkLst>
            <pc:docMk/>
            <pc:sldMk cId="1796361146" sldId="267"/>
            <ac:spMk id="9" creationId="{BD8F89B2-E9C0-589E-28BD-A9F2CE981449}"/>
          </ac:spMkLst>
        </pc:spChg>
      </pc:sldChg>
      <pc:sldChg chg="modSp modNotes">
        <pc:chgData name="Alastair Mumford" userId="T94iitpQzDbJOjH4B9INmcQlBTj7XJssXJrlNhIoN+4=" providerId="None" clId="Web-{60987F34-D1EA-4F95-8C26-25530C887F68}" dt="2022-07-05T17:42:48.032" v="24"/>
        <pc:sldMkLst>
          <pc:docMk/>
          <pc:sldMk cId="3448437531" sldId="268"/>
        </pc:sldMkLst>
        <pc:spChg chg="mod">
          <ac:chgData name="Alastair Mumford" userId="T94iitpQzDbJOjH4B9INmcQlBTj7XJssXJrlNhIoN+4=" providerId="None" clId="Web-{60987F34-D1EA-4F95-8C26-25530C887F68}" dt="2022-07-05T17:42:15.375" v="20" actId="20577"/>
          <ac:spMkLst>
            <pc:docMk/>
            <pc:sldMk cId="3448437531" sldId="268"/>
            <ac:spMk id="9" creationId="{BD8F89B2-E9C0-589E-28BD-A9F2CE981449}"/>
          </ac:spMkLst>
        </pc:spChg>
      </pc:sldChg>
      <pc:sldChg chg="ord">
        <pc:chgData name="Alastair Mumford" userId="T94iitpQzDbJOjH4B9INmcQlBTj7XJssXJrlNhIoN+4=" providerId="None" clId="Web-{60987F34-D1EA-4F95-8C26-25530C887F68}" dt="2022-07-05T17:46:24.865" v="214"/>
        <pc:sldMkLst>
          <pc:docMk/>
          <pc:sldMk cId="3333962907" sldId="272"/>
        </pc:sldMkLst>
      </pc:sldChg>
      <pc:sldChg chg="delSp modSp">
        <pc:chgData name="Alastair Mumford" userId="T94iitpQzDbJOjH4B9INmcQlBTj7XJssXJrlNhIoN+4=" providerId="None" clId="Web-{60987F34-D1EA-4F95-8C26-25530C887F68}" dt="2022-07-05T17:48:28.617" v="217"/>
        <pc:sldMkLst>
          <pc:docMk/>
          <pc:sldMk cId="876512406" sldId="276"/>
        </pc:sldMkLst>
        <pc:graphicFrameChg chg="mod modGraphic">
          <ac:chgData name="Alastair Mumford" userId="T94iitpQzDbJOjH4B9INmcQlBTj7XJssXJrlNhIoN+4=" providerId="None" clId="Web-{60987F34-D1EA-4F95-8C26-25530C887F68}" dt="2022-07-05T17:48:28.617" v="217"/>
          <ac:graphicFrameMkLst>
            <pc:docMk/>
            <pc:sldMk cId="876512406" sldId="276"/>
            <ac:graphicFrameMk id="13" creationId="{D3EF579D-5672-BC1A-29E6-BD2DCF49F48E}"/>
          </ac:graphicFrameMkLst>
        </pc:graphicFrameChg>
        <pc:picChg chg="mod">
          <ac:chgData name="Alastair Mumford" userId="T94iitpQzDbJOjH4B9INmcQlBTj7XJssXJrlNhIoN+4=" providerId="None" clId="Web-{60987F34-D1EA-4F95-8C26-25530C887F68}" dt="2022-07-05T17:43:04.626" v="27" actId="14100"/>
          <ac:picMkLst>
            <pc:docMk/>
            <pc:sldMk cId="876512406" sldId="276"/>
            <ac:picMk id="3" creationId="{A7C2ED10-FA52-F3BD-A07C-042B94670567}"/>
          </ac:picMkLst>
        </pc:picChg>
        <pc:picChg chg="del mod">
          <ac:chgData name="Alastair Mumford" userId="T94iitpQzDbJOjH4B9INmcQlBTj7XJssXJrlNhIoN+4=" providerId="None" clId="Web-{60987F34-D1EA-4F95-8C26-25530C887F68}" dt="2022-07-05T17:45:56.848" v="213"/>
          <ac:picMkLst>
            <pc:docMk/>
            <pc:sldMk cId="876512406" sldId="276"/>
            <ac:picMk id="6" creationId="{651E8DA3-3348-68CD-258F-DA7E481C317B}"/>
          </ac:picMkLst>
        </pc:picChg>
      </pc:sldChg>
    </pc:docChg>
  </pc:docChgLst>
  <pc:docChgLst>
    <pc:chgData name="Prina Sumaria" userId="UwgMPUWrFDdeYYY3tZ+2wD3RzLb2CHRKPhKIT+Ve0fY=" providerId="None" clId="Web-{8DDFB9E9-215B-481A-82F9-EF1B7E286648}"/>
    <pc:docChg chg="modSld">
      <pc:chgData name="Prina Sumaria" userId="UwgMPUWrFDdeYYY3tZ+2wD3RzLb2CHRKPhKIT+Ve0fY=" providerId="None" clId="Web-{8DDFB9E9-215B-481A-82F9-EF1B7E286648}" dt="2022-07-04T12:33:36.162" v="1" actId="20577"/>
      <pc:docMkLst>
        <pc:docMk/>
      </pc:docMkLst>
      <pc:sldChg chg="modSp">
        <pc:chgData name="Prina Sumaria" userId="UwgMPUWrFDdeYYY3tZ+2wD3RzLb2CHRKPhKIT+Ve0fY=" providerId="None" clId="Web-{8DDFB9E9-215B-481A-82F9-EF1B7E286648}" dt="2022-07-04T12:33:36.162" v="1" actId="20577"/>
        <pc:sldMkLst>
          <pc:docMk/>
          <pc:sldMk cId="3448437531" sldId="268"/>
        </pc:sldMkLst>
        <pc:spChg chg="mod">
          <ac:chgData name="Prina Sumaria" userId="UwgMPUWrFDdeYYY3tZ+2wD3RzLb2CHRKPhKIT+Ve0fY=" providerId="None" clId="Web-{8DDFB9E9-215B-481A-82F9-EF1B7E286648}" dt="2022-07-04T12:33:36.162" v="1" actId="20577"/>
          <ac:spMkLst>
            <pc:docMk/>
            <pc:sldMk cId="3448437531" sldId="268"/>
            <ac:spMk id="9" creationId="{BD8F89B2-E9C0-589E-28BD-A9F2CE981449}"/>
          </ac:spMkLst>
        </pc:spChg>
      </pc:sldChg>
    </pc:docChg>
  </pc:docChgLst>
  <pc:docChgLst>
    <pc:chgData name="Prina Sumaria" userId="UwgMPUWrFDdeYYY3tZ+2wD3RzLb2CHRKPhKIT+Ve0fY=" providerId="None" clId="Web-{71C56123-D35E-4025-86CC-66040B7D8B34}"/>
    <pc:docChg chg="modSld">
      <pc:chgData name="Prina Sumaria" userId="UwgMPUWrFDdeYYY3tZ+2wD3RzLb2CHRKPhKIT+Ve0fY=" providerId="None" clId="Web-{71C56123-D35E-4025-86CC-66040B7D8B34}" dt="2022-07-04T14:06:28.911" v="170" actId="20577"/>
      <pc:docMkLst>
        <pc:docMk/>
      </pc:docMkLst>
      <pc:sldChg chg="modSp">
        <pc:chgData name="Prina Sumaria" userId="UwgMPUWrFDdeYYY3tZ+2wD3RzLb2CHRKPhKIT+Ve0fY=" providerId="None" clId="Web-{71C56123-D35E-4025-86CC-66040B7D8B34}" dt="2022-07-04T14:06:03.519" v="166" actId="20577"/>
        <pc:sldMkLst>
          <pc:docMk/>
          <pc:sldMk cId="1796361146" sldId="267"/>
        </pc:sldMkLst>
        <pc:spChg chg="mod">
          <ac:chgData name="Prina Sumaria" userId="UwgMPUWrFDdeYYY3tZ+2wD3RzLb2CHRKPhKIT+Ve0fY=" providerId="None" clId="Web-{71C56123-D35E-4025-86CC-66040B7D8B34}" dt="2022-07-04T14:06:03.519" v="166" actId="20577"/>
          <ac:spMkLst>
            <pc:docMk/>
            <pc:sldMk cId="1796361146" sldId="267"/>
            <ac:spMk id="9" creationId="{BD8F89B2-E9C0-589E-28BD-A9F2CE981449}"/>
          </ac:spMkLst>
        </pc:spChg>
      </pc:sldChg>
      <pc:sldChg chg="delSp modSp addAnim delAnim">
        <pc:chgData name="Prina Sumaria" userId="UwgMPUWrFDdeYYY3tZ+2wD3RzLb2CHRKPhKIT+Ve0fY=" providerId="None" clId="Web-{71C56123-D35E-4025-86CC-66040B7D8B34}" dt="2022-07-04T14:06:28.911" v="170" actId="20577"/>
        <pc:sldMkLst>
          <pc:docMk/>
          <pc:sldMk cId="3448437531" sldId="268"/>
        </pc:sldMkLst>
        <pc:spChg chg="del mod">
          <ac:chgData name="Prina Sumaria" userId="UwgMPUWrFDdeYYY3tZ+2wD3RzLb2CHRKPhKIT+Ve0fY=" providerId="None" clId="Web-{71C56123-D35E-4025-86CC-66040B7D8B34}" dt="2022-07-04T14:03:07.655" v="53"/>
          <ac:spMkLst>
            <pc:docMk/>
            <pc:sldMk cId="3448437531" sldId="268"/>
            <ac:spMk id="6" creationId="{1520E2B3-C04B-1A86-F483-74419E18DE56}"/>
          </ac:spMkLst>
        </pc:spChg>
        <pc:spChg chg="mod">
          <ac:chgData name="Prina Sumaria" userId="UwgMPUWrFDdeYYY3tZ+2wD3RzLb2CHRKPhKIT+Ve0fY=" providerId="None" clId="Web-{71C56123-D35E-4025-86CC-66040B7D8B34}" dt="2022-07-04T14:06:28.911" v="170" actId="20577"/>
          <ac:spMkLst>
            <pc:docMk/>
            <pc:sldMk cId="3448437531" sldId="268"/>
            <ac:spMk id="9" creationId="{BD8F89B2-E9C0-589E-28BD-A9F2CE981449}"/>
          </ac:spMkLst>
        </pc:spChg>
        <pc:picChg chg="del">
          <ac:chgData name="Prina Sumaria" userId="UwgMPUWrFDdeYYY3tZ+2wD3RzLb2CHRKPhKIT+Ve0fY=" providerId="None" clId="Web-{71C56123-D35E-4025-86CC-66040B7D8B34}" dt="2022-07-04T14:02:55.764" v="50"/>
          <ac:picMkLst>
            <pc:docMk/>
            <pc:sldMk cId="3448437531" sldId="268"/>
            <ac:picMk id="2" creationId="{5EC36F62-9057-D223-29EC-2753219D8EAF}"/>
          </ac:picMkLst>
        </pc:picChg>
        <pc:picChg chg="del">
          <ac:chgData name="Prina Sumaria" userId="UwgMPUWrFDdeYYY3tZ+2wD3RzLb2CHRKPhKIT+Ve0fY=" providerId="None" clId="Web-{71C56123-D35E-4025-86CC-66040B7D8B34}" dt="2022-07-04T14:02:55.420" v="49"/>
          <ac:picMkLst>
            <pc:docMk/>
            <pc:sldMk cId="3448437531" sldId="268"/>
            <ac:picMk id="3" creationId="{BF28FF31-A8D9-3E29-95FC-9822162F1BE0}"/>
          </ac:picMkLst>
        </pc:picChg>
        <pc:picChg chg="del mod">
          <ac:chgData name="Prina Sumaria" userId="UwgMPUWrFDdeYYY3tZ+2wD3RzLb2CHRKPhKIT+Ve0fY=" providerId="None" clId="Web-{71C56123-D35E-4025-86CC-66040B7D8B34}" dt="2022-07-04T14:03:07.655" v="54"/>
          <ac:picMkLst>
            <pc:docMk/>
            <pc:sldMk cId="3448437531" sldId="268"/>
            <ac:picMk id="5" creationId="{DCF35B87-2DC0-DEFE-3236-D82B3075C9D7}"/>
          </ac:picMkLst>
        </pc:picChg>
      </pc:sldChg>
      <pc:sldChg chg="addSp modSp">
        <pc:chgData name="Prina Sumaria" userId="UwgMPUWrFDdeYYY3tZ+2wD3RzLb2CHRKPhKIT+Ve0fY=" providerId="None" clId="Web-{71C56123-D35E-4025-86CC-66040B7D8B34}" dt="2022-07-04T14:05:41.863" v="164"/>
        <pc:sldMkLst>
          <pc:docMk/>
          <pc:sldMk cId="876512406" sldId="276"/>
        </pc:sldMkLst>
        <pc:graphicFrameChg chg="mod modGraphic">
          <ac:chgData name="Prina Sumaria" userId="UwgMPUWrFDdeYYY3tZ+2wD3RzLb2CHRKPhKIT+Ve0fY=" providerId="None" clId="Web-{71C56123-D35E-4025-86CC-66040B7D8B34}" dt="2022-07-04T14:05:41.863" v="164"/>
          <ac:graphicFrameMkLst>
            <pc:docMk/>
            <pc:sldMk cId="876512406" sldId="276"/>
            <ac:graphicFrameMk id="13" creationId="{D3EF579D-5672-BC1A-29E6-BD2DCF49F48E}"/>
          </ac:graphicFrameMkLst>
        </pc:graphicFrameChg>
        <pc:picChg chg="add mod">
          <ac:chgData name="Prina Sumaria" userId="UwgMPUWrFDdeYYY3tZ+2wD3RzLb2CHRKPhKIT+Ve0fY=" providerId="None" clId="Web-{71C56123-D35E-4025-86CC-66040B7D8B34}" dt="2022-07-04T14:02:24.044" v="48" actId="1076"/>
          <ac:picMkLst>
            <pc:docMk/>
            <pc:sldMk cId="876512406" sldId="276"/>
            <ac:picMk id="3" creationId="{A7C2ED10-FA52-F3BD-A07C-042B94670567}"/>
          </ac:picMkLst>
        </pc:picChg>
        <pc:picChg chg="add mod">
          <ac:chgData name="Prina Sumaria" userId="UwgMPUWrFDdeYYY3tZ+2wD3RzLb2CHRKPhKIT+Ve0fY=" providerId="None" clId="Web-{71C56123-D35E-4025-86CC-66040B7D8B34}" dt="2022-07-04T14:02:21.481" v="47" actId="1076"/>
          <ac:picMkLst>
            <pc:docMk/>
            <pc:sldMk cId="876512406" sldId="276"/>
            <ac:picMk id="6" creationId="{651E8DA3-3348-68CD-258F-DA7E481C317B}"/>
          </ac:picMkLst>
        </pc:picChg>
      </pc:sldChg>
    </pc:docChg>
  </pc:docChgLst>
  <pc:docChgLst>
    <pc:chgData name="Prina Sumaria" userId="UwgMPUWrFDdeYYY3tZ+2wD3RzLb2CHRKPhKIT+Ve0fY=" providerId="None" clId="Web-{0EA2B7AD-508E-4A60-ABCB-6E2AC61DF8BD}"/>
    <pc:docChg chg="delSld modSld">
      <pc:chgData name="Prina Sumaria" userId="UwgMPUWrFDdeYYY3tZ+2wD3RzLb2CHRKPhKIT+Ve0fY=" providerId="None" clId="Web-{0EA2B7AD-508E-4A60-ABCB-6E2AC61DF8BD}" dt="2022-07-05T17:57:41.269" v="105"/>
      <pc:docMkLst>
        <pc:docMk/>
      </pc:docMkLst>
      <pc:sldChg chg="modSp">
        <pc:chgData name="Prina Sumaria" userId="UwgMPUWrFDdeYYY3tZ+2wD3RzLb2CHRKPhKIT+Ve0fY=" providerId="None" clId="Web-{0EA2B7AD-508E-4A60-ABCB-6E2AC61DF8BD}" dt="2022-07-05T17:37:55.505" v="3" actId="20577"/>
        <pc:sldMkLst>
          <pc:docMk/>
          <pc:sldMk cId="1037582494" sldId="258"/>
        </pc:sldMkLst>
        <pc:spChg chg="mod">
          <ac:chgData name="Prina Sumaria" userId="UwgMPUWrFDdeYYY3tZ+2wD3RzLb2CHRKPhKIT+Ve0fY=" providerId="None" clId="Web-{0EA2B7AD-508E-4A60-ABCB-6E2AC61DF8BD}" dt="2022-07-05T17:37:55.505" v="3" actId="20577"/>
          <ac:spMkLst>
            <pc:docMk/>
            <pc:sldMk cId="1037582494" sldId="258"/>
            <ac:spMk id="5" creationId="{F815EA8C-9174-41C0-CB06-6804738A89BE}"/>
          </ac:spMkLst>
        </pc:spChg>
      </pc:sldChg>
      <pc:sldChg chg="modSp modNotes">
        <pc:chgData name="Prina Sumaria" userId="UwgMPUWrFDdeYYY3tZ+2wD3RzLb2CHRKPhKIT+Ve0fY=" providerId="None" clId="Web-{0EA2B7AD-508E-4A60-ABCB-6E2AC61DF8BD}" dt="2022-07-05T17:47:36.431" v="45" actId="20577"/>
        <pc:sldMkLst>
          <pc:docMk/>
          <pc:sldMk cId="250546291" sldId="261"/>
        </pc:sldMkLst>
        <pc:spChg chg="mod">
          <ac:chgData name="Prina Sumaria" userId="UwgMPUWrFDdeYYY3tZ+2wD3RzLb2CHRKPhKIT+Ve0fY=" providerId="None" clId="Web-{0EA2B7AD-508E-4A60-ABCB-6E2AC61DF8BD}" dt="2022-07-05T17:47:36.431" v="45" actId="20577"/>
          <ac:spMkLst>
            <pc:docMk/>
            <pc:sldMk cId="250546291" sldId="261"/>
            <ac:spMk id="9" creationId="{BD8F89B2-E9C0-589E-28BD-A9F2CE981449}"/>
          </ac:spMkLst>
        </pc:spChg>
      </pc:sldChg>
      <pc:sldChg chg="modSp">
        <pc:chgData name="Prina Sumaria" userId="UwgMPUWrFDdeYYY3tZ+2wD3RzLb2CHRKPhKIT+Ve0fY=" providerId="None" clId="Web-{0EA2B7AD-508E-4A60-ABCB-6E2AC61DF8BD}" dt="2022-07-05T17:54:48.945" v="53"/>
        <pc:sldMkLst>
          <pc:docMk/>
          <pc:sldMk cId="1979009171" sldId="263"/>
        </pc:sldMkLst>
        <pc:spChg chg="mod">
          <ac:chgData name="Prina Sumaria" userId="UwgMPUWrFDdeYYY3tZ+2wD3RzLb2CHRKPhKIT+Ve0fY=" providerId="None" clId="Web-{0EA2B7AD-508E-4A60-ABCB-6E2AC61DF8BD}" dt="2022-07-05T17:54:09.146" v="48"/>
          <ac:spMkLst>
            <pc:docMk/>
            <pc:sldMk cId="1979009171" sldId="263"/>
            <ac:spMk id="20" creationId="{E89FDD3A-9EC9-76AD-5D0C-9F0C983FA241}"/>
          </ac:spMkLst>
        </pc:spChg>
        <pc:spChg chg="mod">
          <ac:chgData name="Prina Sumaria" userId="UwgMPUWrFDdeYYY3tZ+2wD3RzLb2CHRKPhKIT+Ve0fY=" providerId="None" clId="Web-{0EA2B7AD-508E-4A60-ABCB-6E2AC61DF8BD}" dt="2022-07-05T17:54:48.945" v="53"/>
          <ac:spMkLst>
            <pc:docMk/>
            <pc:sldMk cId="1979009171" sldId="263"/>
            <ac:spMk id="23" creationId="{A16C67FC-5FD3-380A-50ED-E13628B26160}"/>
          </ac:spMkLst>
        </pc:spChg>
        <pc:spChg chg="mod">
          <ac:chgData name="Prina Sumaria" userId="UwgMPUWrFDdeYYY3tZ+2wD3RzLb2CHRKPhKIT+Ve0fY=" providerId="None" clId="Web-{0EA2B7AD-508E-4A60-ABCB-6E2AC61DF8BD}" dt="2022-07-05T17:54:29.647" v="51"/>
          <ac:spMkLst>
            <pc:docMk/>
            <pc:sldMk cId="1979009171" sldId="263"/>
            <ac:spMk id="26" creationId="{16EC3202-D43F-E1B9-6539-18B19B69BDE2}"/>
          </ac:spMkLst>
        </pc:spChg>
      </pc:sldChg>
      <pc:sldChg chg="modSp">
        <pc:chgData name="Prina Sumaria" userId="UwgMPUWrFDdeYYY3tZ+2wD3RzLb2CHRKPhKIT+Ve0fY=" providerId="None" clId="Web-{0EA2B7AD-508E-4A60-ABCB-6E2AC61DF8BD}" dt="2022-07-05T17:55:09.665" v="65"/>
        <pc:sldMkLst>
          <pc:docMk/>
          <pc:sldMk cId="2191603692" sldId="264"/>
        </pc:sldMkLst>
        <pc:spChg chg="mod">
          <ac:chgData name="Prina Sumaria" userId="UwgMPUWrFDdeYYY3tZ+2wD3RzLb2CHRKPhKIT+Ve0fY=" providerId="None" clId="Web-{0EA2B7AD-508E-4A60-ABCB-6E2AC61DF8BD}" dt="2022-07-05T17:55:09.603" v="60"/>
          <ac:spMkLst>
            <pc:docMk/>
            <pc:sldMk cId="2191603692" sldId="264"/>
            <ac:spMk id="21" creationId="{07412A29-DD01-1625-87F4-D50CE6732711}"/>
          </ac:spMkLst>
        </pc:spChg>
        <pc:spChg chg="mod">
          <ac:chgData name="Prina Sumaria" userId="UwgMPUWrFDdeYYY3tZ+2wD3RzLb2CHRKPhKIT+Ve0fY=" providerId="None" clId="Web-{0EA2B7AD-508E-4A60-ABCB-6E2AC61DF8BD}" dt="2022-07-05T17:55:09.619" v="61"/>
          <ac:spMkLst>
            <pc:docMk/>
            <pc:sldMk cId="2191603692" sldId="264"/>
            <ac:spMk id="24" creationId="{A4F5A96E-3452-6962-7BAC-9E055B369952}"/>
          </ac:spMkLst>
        </pc:spChg>
        <pc:spChg chg="mod">
          <ac:chgData name="Prina Sumaria" userId="UwgMPUWrFDdeYYY3tZ+2wD3RzLb2CHRKPhKIT+Ve0fY=" providerId="None" clId="Web-{0EA2B7AD-508E-4A60-ABCB-6E2AC61DF8BD}" dt="2022-07-05T17:55:09.634" v="62"/>
          <ac:spMkLst>
            <pc:docMk/>
            <pc:sldMk cId="2191603692" sldId="264"/>
            <ac:spMk id="27" creationId="{74E31D6E-9148-216D-BC6F-F4859A6D8994}"/>
          </ac:spMkLst>
        </pc:spChg>
        <pc:spChg chg="mod">
          <ac:chgData name="Prina Sumaria" userId="UwgMPUWrFDdeYYY3tZ+2wD3RzLb2CHRKPhKIT+Ve0fY=" providerId="None" clId="Web-{0EA2B7AD-508E-4A60-ABCB-6E2AC61DF8BD}" dt="2022-07-05T17:55:09.634" v="63"/>
          <ac:spMkLst>
            <pc:docMk/>
            <pc:sldMk cId="2191603692" sldId="264"/>
            <ac:spMk id="31" creationId="{17607A7C-7F4B-C92F-438C-B309D5C7FF69}"/>
          </ac:spMkLst>
        </pc:spChg>
        <pc:spChg chg="mod">
          <ac:chgData name="Prina Sumaria" userId="UwgMPUWrFDdeYYY3tZ+2wD3RzLb2CHRKPhKIT+Ve0fY=" providerId="None" clId="Web-{0EA2B7AD-508E-4A60-ABCB-6E2AC61DF8BD}" dt="2022-07-05T17:55:09.650" v="64"/>
          <ac:spMkLst>
            <pc:docMk/>
            <pc:sldMk cId="2191603692" sldId="264"/>
            <ac:spMk id="32" creationId="{0AD674A3-D37A-210B-8BD1-09BBD9A2B1A3}"/>
          </ac:spMkLst>
        </pc:spChg>
        <pc:spChg chg="mod">
          <ac:chgData name="Prina Sumaria" userId="UwgMPUWrFDdeYYY3tZ+2wD3RzLb2CHRKPhKIT+Ve0fY=" providerId="None" clId="Web-{0EA2B7AD-508E-4A60-ABCB-6E2AC61DF8BD}" dt="2022-07-05T17:55:09.665" v="65"/>
          <ac:spMkLst>
            <pc:docMk/>
            <pc:sldMk cId="2191603692" sldId="264"/>
            <ac:spMk id="33" creationId="{BCEB781A-963F-4400-C846-335964FB57C6}"/>
          </ac:spMkLst>
        </pc:spChg>
      </pc:sldChg>
      <pc:sldChg chg="addSp modSp">
        <pc:chgData name="Prina Sumaria" userId="UwgMPUWrFDdeYYY3tZ+2wD3RzLb2CHRKPhKIT+Ve0fY=" providerId="None" clId="Web-{0EA2B7AD-508E-4A60-ABCB-6E2AC61DF8BD}" dt="2022-07-05T17:41:51.863" v="13" actId="20577"/>
        <pc:sldMkLst>
          <pc:docMk/>
          <pc:sldMk cId="1796361146" sldId="267"/>
        </pc:sldMkLst>
        <pc:spChg chg="add mod">
          <ac:chgData name="Prina Sumaria" userId="UwgMPUWrFDdeYYY3tZ+2wD3RzLb2CHRKPhKIT+Ve0fY=" providerId="None" clId="Web-{0EA2B7AD-508E-4A60-ABCB-6E2AC61DF8BD}" dt="2022-07-05T17:41:51.863" v="13" actId="20577"/>
          <ac:spMkLst>
            <pc:docMk/>
            <pc:sldMk cId="1796361146" sldId="267"/>
            <ac:spMk id="2" creationId="{F9265657-9CF6-CAE2-5F5F-5D723C2881E3}"/>
          </ac:spMkLst>
        </pc:spChg>
      </pc:sldChg>
      <pc:sldChg chg="del">
        <pc:chgData name="Prina Sumaria" userId="UwgMPUWrFDdeYYY3tZ+2wD3RzLb2CHRKPhKIT+Ve0fY=" providerId="None" clId="Web-{0EA2B7AD-508E-4A60-ABCB-6E2AC61DF8BD}" dt="2022-07-05T17:57:41.269" v="105"/>
        <pc:sldMkLst>
          <pc:docMk/>
          <pc:sldMk cId="3448437531" sldId="268"/>
        </pc:sldMkLst>
      </pc:sldChg>
      <pc:sldChg chg="addSp delSp modSp delAnim modNotes">
        <pc:chgData name="Prina Sumaria" userId="UwgMPUWrFDdeYYY3tZ+2wD3RzLb2CHRKPhKIT+Ve0fY=" providerId="None" clId="Web-{0EA2B7AD-508E-4A60-ABCB-6E2AC61DF8BD}" dt="2022-07-05T17:57:38.565" v="104"/>
        <pc:sldMkLst>
          <pc:docMk/>
          <pc:sldMk cId="876512406" sldId="276"/>
        </pc:sldMkLst>
        <pc:spChg chg="add mod">
          <ac:chgData name="Prina Sumaria" userId="UwgMPUWrFDdeYYY3tZ+2wD3RzLb2CHRKPhKIT+Ve0fY=" providerId="None" clId="Web-{0EA2B7AD-508E-4A60-ABCB-6E2AC61DF8BD}" dt="2022-07-05T17:57:14.611" v="100" actId="1076"/>
          <ac:spMkLst>
            <pc:docMk/>
            <pc:sldMk cId="876512406" sldId="276"/>
            <ac:spMk id="2" creationId="{231C4DED-B72F-E583-AEC5-C4E07CE2DAA5}"/>
          </ac:spMkLst>
        </pc:spChg>
        <pc:spChg chg="del mod">
          <ac:chgData name="Prina Sumaria" userId="UwgMPUWrFDdeYYY3tZ+2wD3RzLb2CHRKPhKIT+Ve0fY=" providerId="None" clId="Web-{0EA2B7AD-508E-4A60-ABCB-6E2AC61DF8BD}" dt="2022-07-05T17:56:30.295" v="90"/>
          <ac:spMkLst>
            <pc:docMk/>
            <pc:sldMk cId="876512406" sldId="276"/>
            <ac:spMk id="9" creationId="{BD8F89B2-E9C0-589E-28BD-A9F2CE981449}"/>
          </ac:spMkLst>
        </pc:spChg>
        <pc:graphicFrameChg chg="mod modGraphic">
          <ac:chgData name="Prina Sumaria" userId="UwgMPUWrFDdeYYY3tZ+2wD3RzLb2CHRKPhKIT+Ve0fY=" providerId="None" clId="Web-{0EA2B7AD-508E-4A60-ABCB-6E2AC61DF8BD}" dt="2022-07-05T17:56:39.858" v="92" actId="1076"/>
          <ac:graphicFrameMkLst>
            <pc:docMk/>
            <pc:sldMk cId="876512406" sldId="276"/>
            <ac:graphicFrameMk id="13" creationId="{D3EF579D-5672-BC1A-29E6-BD2DCF49F48E}"/>
          </ac:graphicFrameMkLst>
        </pc:graphicFrameChg>
        <pc:picChg chg="mod">
          <ac:chgData name="Prina Sumaria" userId="UwgMPUWrFDdeYYY3tZ+2wD3RzLb2CHRKPhKIT+Ve0fY=" providerId="None" clId="Web-{0EA2B7AD-508E-4A60-ABCB-6E2AC61DF8BD}" dt="2022-07-05T17:57:19.267" v="102" actId="1076"/>
          <ac:picMkLst>
            <pc:docMk/>
            <pc:sldMk cId="876512406" sldId="276"/>
            <ac:picMk id="3" creationId="{A7C2ED10-FA52-F3BD-A07C-042B94670567}"/>
          </ac:picMkLst>
        </pc:picChg>
        <pc:picChg chg="mod">
          <ac:chgData name="Prina Sumaria" userId="UwgMPUWrFDdeYYY3tZ+2wD3RzLb2CHRKPhKIT+Ve0fY=" providerId="None" clId="Web-{0EA2B7AD-508E-4A60-ABCB-6E2AC61DF8BD}" dt="2022-07-05T17:45:24.095" v="21" actId="1076"/>
          <ac:picMkLst>
            <pc:docMk/>
            <pc:sldMk cId="876512406" sldId="276"/>
            <ac:picMk id="6" creationId="{651E8DA3-3348-68CD-258F-DA7E481C317B}"/>
          </ac:picMkLst>
        </pc:picChg>
        <pc:picChg chg="add mod">
          <ac:chgData name="Prina Sumaria" userId="UwgMPUWrFDdeYYY3tZ+2wD3RzLb2CHRKPhKIT+Ve0fY=" providerId="None" clId="Web-{0EA2B7AD-508E-4A60-ABCB-6E2AC61DF8BD}" dt="2022-07-05T17:57:16.470" v="101" actId="1076"/>
          <ac:picMkLst>
            <pc:docMk/>
            <pc:sldMk cId="876512406" sldId="276"/>
            <ac:picMk id="10" creationId="{02B0727F-97BC-B163-426D-C054A1101C8A}"/>
          </ac:picMkLst>
        </pc:picChg>
      </pc:sldChg>
    </pc:docChg>
  </pc:docChgLst>
  <pc:docChgLst>
    <pc:chgData name="Prina Sumaria" userId="UwgMPUWrFDdeYYY3tZ+2wD3RzLb2CHRKPhKIT+Ve0fY=" providerId="None" clId="Web-{59EDE533-9548-4FFB-94B3-E2AD72837B10}"/>
    <pc:docChg chg="modSld">
      <pc:chgData name="Prina Sumaria" userId="UwgMPUWrFDdeYYY3tZ+2wD3RzLb2CHRKPhKIT+Ve0fY=" providerId="None" clId="Web-{59EDE533-9548-4FFB-94B3-E2AD72837B10}" dt="2022-07-02T20:52:12.812" v="3"/>
      <pc:docMkLst>
        <pc:docMk/>
      </pc:docMkLst>
      <pc:sldChg chg="modSp">
        <pc:chgData name="Prina Sumaria" userId="UwgMPUWrFDdeYYY3tZ+2wD3RzLb2CHRKPhKIT+Ve0fY=" providerId="None" clId="Web-{59EDE533-9548-4FFB-94B3-E2AD72837B10}" dt="2022-07-02T20:52:12.812" v="3"/>
        <pc:sldMkLst>
          <pc:docMk/>
          <pc:sldMk cId="250546291" sldId="261"/>
        </pc:sldMkLst>
        <pc:spChg chg="mod">
          <ac:chgData name="Prina Sumaria" userId="UwgMPUWrFDdeYYY3tZ+2wD3RzLb2CHRKPhKIT+Ve0fY=" providerId="None" clId="Web-{59EDE533-9548-4FFB-94B3-E2AD72837B10}" dt="2022-07-02T20:52:12.812" v="3"/>
          <ac:spMkLst>
            <pc:docMk/>
            <pc:sldMk cId="250546291" sldId="261"/>
            <ac:spMk id="9" creationId="{BD8F89B2-E9C0-589E-28BD-A9F2CE981449}"/>
          </ac:spMkLst>
        </pc:spChg>
      </pc:sldChg>
    </pc:docChg>
  </pc:docChgLst>
  <pc:docChgLst>
    <pc:chgData name="Alastair Mumford" userId="T94iitpQzDbJOjH4B9INmcQlBTj7XJssXJrlNhIoN+4=" providerId="None" clId="Web-{1867FE07-D822-492D-854A-FA33A0EDFD6F}"/>
    <pc:docChg chg="modSld">
      <pc:chgData name="Alastair Mumford" userId="T94iitpQzDbJOjH4B9INmcQlBTj7XJssXJrlNhIoN+4=" providerId="None" clId="Web-{1867FE07-D822-492D-854A-FA33A0EDFD6F}" dt="2022-07-01T10:03:17.078" v="50" actId="20577"/>
      <pc:docMkLst>
        <pc:docMk/>
      </pc:docMkLst>
      <pc:sldChg chg="modSp">
        <pc:chgData name="Alastair Mumford" userId="T94iitpQzDbJOjH4B9INmcQlBTj7XJssXJrlNhIoN+4=" providerId="None" clId="Web-{1867FE07-D822-492D-854A-FA33A0EDFD6F}" dt="2022-07-01T10:03:17.078" v="50" actId="20577"/>
        <pc:sldMkLst>
          <pc:docMk/>
          <pc:sldMk cId="2144412708" sldId="274"/>
        </pc:sldMkLst>
        <pc:spChg chg="mod">
          <ac:chgData name="Alastair Mumford" userId="T94iitpQzDbJOjH4B9INmcQlBTj7XJssXJrlNhIoN+4=" providerId="None" clId="Web-{1867FE07-D822-492D-854A-FA33A0EDFD6F}" dt="2022-07-01T10:02:56.015" v="47" actId="20577"/>
          <ac:spMkLst>
            <pc:docMk/>
            <pc:sldMk cId="2144412708" sldId="274"/>
            <ac:spMk id="6" creationId="{4380CC5C-B8D2-41C1-3703-B2C594F67B06}"/>
          </ac:spMkLst>
        </pc:spChg>
        <pc:spChg chg="mod">
          <ac:chgData name="Alastair Mumford" userId="T94iitpQzDbJOjH4B9INmcQlBTj7XJssXJrlNhIoN+4=" providerId="None" clId="Web-{1867FE07-D822-492D-854A-FA33A0EDFD6F}" dt="2022-07-01T10:03:17.078" v="50" actId="20577"/>
          <ac:spMkLst>
            <pc:docMk/>
            <pc:sldMk cId="2144412708" sldId="274"/>
            <ac:spMk id="8" creationId="{76984E40-0EEE-8F1A-1FE4-339FEEEAF292}"/>
          </ac:spMkLst>
        </pc:spChg>
        <pc:spChg chg="mod">
          <ac:chgData name="Alastair Mumford" userId="T94iitpQzDbJOjH4B9INmcQlBTj7XJssXJrlNhIoN+4=" providerId="None" clId="Web-{1867FE07-D822-492D-854A-FA33A0EDFD6F}" dt="2022-07-01T10:02:59.015" v="49" actId="20577"/>
          <ac:spMkLst>
            <pc:docMk/>
            <pc:sldMk cId="2144412708" sldId="274"/>
            <ac:spMk id="10" creationId="{3EB727EC-D2F3-BAE9-5B80-6200B99DE54B}"/>
          </ac:spMkLst>
        </pc:spChg>
      </pc:sldChg>
    </pc:docChg>
  </pc:docChgLst>
  <pc:docChgLst>
    <pc:chgData name="Alastair Mumford" userId="T94iitpQzDbJOjH4B9INmcQlBTj7XJssXJrlNhIoN+4=" providerId="None" clId="Web-{0A8B5B5C-271D-48E3-8A99-27FF3AFD9A9C}"/>
    <pc:docChg chg="modSld">
      <pc:chgData name="Alastair Mumford" userId="T94iitpQzDbJOjH4B9INmcQlBTj7XJssXJrlNhIoN+4=" providerId="None" clId="Web-{0A8B5B5C-271D-48E3-8A99-27FF3AFD9A9C}" dt="2022-07-05T08:01:14.885" v="21" actId="20577"/>
      <pc:docMkLst>
        <pc:docMk/>
      </pc:docMkLst>
      <pc:sldChg chg="addSp delSp modSp mod modClrScheme delAnim chgLayout">
        <pc:chgData name="Alastair Mumford" userId="T94iitpQzDbJOjH4B9INmcQlBTj7XJssXJrlNhIoN+4=" providerId="None" clId="Web-{0A8B5B5C-271D-48E3-8A99-27FF3AFD9A9C}" dt="2022-07-05T08:01:14.885" v="21" actId="20577"/>
        <pc:sldMkLst>
          <pc:docMk/>
          <pc:sldMk cId="1037582494" sldId="258"/>
        </pc:sldMkLst>
        <pc:spChg chg="add mod ord">
          <ac:chgData name="Alastair Mumford" userId="T94iitpQzDbJOjH4B9INmcQlBTj7XJssXJrlNhIoN+4=" providerId="None" clId="Web-{0A8B5B5C-271D-48E3-8A99-27FF3AFD9A9C}" dt="2022-07-05T08:00:02.837" v="0"/>
          <ac:spMkLst>
            <pc:docMk/>
            <pc:sldMk cId="1037582494" sldId="258"/>
            <ac:spMk id="2" creationId="{F6BC6650-0343-50D2-C442-9C922A983F56}"/>
          </ac:spMkLst>
        </pc:spChg>
        <pc:spChg chg="add mod ord">
          <ac:chgData name="Alastair Mumford" userId="T94iitpQzDbJOjH4B9INmcQlBTj7XJssXJrlNhIoN+4=" providerId="None" clId="Web-{0A8B5B5C-271D-48E3-8A99-27FF3AFD9A9C}" dt="2022-07-05T08:00:28.134" v="10" actId="20577"/>
          <ac:spMkLst>
            <pc:docMk/>
            <pc:sldMk cId="1037582494" sldId="258"/>
            <ac:spMk id="3" creationId="{F62B82D2-AE09-76E2-CF60-18C7A6473D95}"/>
          </ac:spMkLst>
        </pc:spChg>
        <pc:spChg chg="add mod ord">
          <ac:chgData name="Alastair Mumford" userId="T94iitpQzDbJOjH4B9INmcQlBTj7XJssXJrlNhIoN+4=" providerId="None" clId="Web-{0A8B5B5C-271D-48E3-8A99-27FF3AFD9A9C}" dt="2022-07-05T08:01:14.885" v="21" actId="20577"/>
          <ac:spMkLst>
            <pc:docMk/>
            <pc:sldMk cId="1037582494" sldId="258"/>
            <ac:spMk id="5" creationId="{F815EA8C-9174-41C0-CB06-6804738A89BE}"/>
          </ac:spMkLst>
        </pc:spChg>
        <pc:spChg chg="del mod">
          <ac:chgData name="Alastair Mumford" userId="T94iitpQzDbJOjH4B9INmcQlBTj7XJssXJrlNhIoN+4=" providerId="None" clId="Web-{0A8B5B5C-271D-48E3-8A99-27FF3AFD9A9C}" dt="2022-07-05T08:01:06.103" v="18"/>
          <ac:spMkLst>
            <pc:docMk/>
            <pc:sldMk cId="1037582494" sldId="258"/>
            <ac:spMk id="9" creationId="{BD8F89B2-E9C0-589E-28BD-A9F2CE981449}"/>
          </ac:spMkLst>
        </pc:spChg>
      </pc:sldChg>
    </pc:docChg>
  </pc:docChgLst>
  <pc:docChgLst>
    <pc:chgData name="Lenka Hill" userId="cgiUphKXwU9d8jX9ikRA26S/fzAcL03lUjQMtRcK96Q=" providerId="None" clId="Web-{FBDB3EB0-05A5-4225-A2A4-3680DF4DE448}"/>
    <pc:docChg chg="modSld">
      <pc:chgData name="Lenka Hill" userId="cgiUphKXwU9d8jX9ikRA26S/fzAcL03lUjQMtRcK96Q=" providerId="None" clId="Web-{FBDB3EB0-05A5-4225-A2A4-3680DF4DE448}" dt="2022-07-04T10:07:12.084" v="146" actId="20577"/>
      <pc:docMkLst>
        <pc:docMk/>
      </pc:docMkLst>
      <pc:sldChg chg="addSp modSp">
        <pc:chgData name="Lenka Hill" userId="cgiUphKXwU9d8jX9ikRA26S/fzAcL03lUjQMtRcK96Q=" providerId="None" clId="Web-{FBDB3EB0-05A5-4225-A2A4-3680DF4DE448}" dt="2022-07-04T10:07:12.084" v="146" actId="20577"/>
        <pc:sldMkLst>
          <pc:docMk/>
          <pc:sldMk cId="3448437531" sldId="268"/>
        </pc:sldMkLst>
        <pc:spChg chg="mod">
          <ac:chgData name="Lenka Hill" userId="cgiUphKXwU9d8jX9ikRA26S/fzAcL03lUjQMtRcK96Q=" providerId="None" clId="Web-{FBDB3EB0-05A5-4225-A2A4-3680DF4DE448}" dt="2022-07-04T10:07:12.084" v="146" actId="20577"/>
          <ac:spMkLst>
            <pc:docMk/>
            <pc:sldMk cId="3448437531" sldId="268"/>
            <ac:spMk id="9" creationId="{BD8F89B2-E9C0-589E-28BD-A9F2CE981449}"/>
          </ac:spMkLst>
        </pc:spChg>
        <pc:picChg chg="add mod">
          <ac:chgData name="Lenka Hill" userId="cgiUphKXwU9d8jX9ikRA26S/fzAcL03lUjQMtRcK96Q=" providerId="None" clId="Web-{FBDB3EB0-05A5-4225-A2A4-3680DF4DE448}" dt="2022-07-04T10:07:00.505" v="141" actId="1076"/>
          <ac:picMkLst>
            <pc:docMk/>
            <pc:sldMk cId="3448437531" sldId="268"/>
            <ac:picMk id="2" creationId="{5EC36F62-9057-D223-29EC-2753219D8EAF}"/>
          </ac:picMkLst>
        </pc:picChg>
        <pc:picChg chg="add mod">
          <ac:chgData name="Lenka Hill" userId="cgiUphKXwU9d8jX9ikRA26S/fzAcL03lUjQMtRcK96Q=" providerId="None" clId="Web-{FBDB3EB0-05A5-4225-A2A4-3680DF4DE448}" dt="2022-07-04T10:06:51.052" v="139" actId="1076"/>
          <ac:picMkLst>
            <pc:docMk/>
            <pc:sldMk cId="3448437531" sldId="268"/>
            <ac:picMk id="3" creationId="{BF28FF31-A8D9-3E29-95FC-9822162F1BE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ED6510-2E6E-47BD-9834-A1AAD95493D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8DDE3178-6E37-4121-A024-3D29D8EE29F5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Impartial assessment</a:t>
          </a:r>
          <a:endParaRPr lang="en-US" dirty="0"/>
        </a:p>
      </dgm:t>
    </dgm:pt>
    <dgm:pt modelId="{99E71D94-61A8-448E-92CC-31B6CD5F613C}" type="parTrans" cxnId="{D30E0779-3F83-430A-B29D-69BA6FB06C25}">
      <dgm:prSet/>
      <dgm:spPr/>
    </dgm:pt>
    <dgm:pt modelId="{456DA68C-39A3-482F-B85B-FC00247532F7}" type="sibTrans" cxnId="{D30E0779-3F83-430A-B29D-69BA6FB06C25}">
      <dgm:prSet/>
      <dgm:spPr/>
      <dgm:t>
        <a:bodyPr/>
        <a:lstStyle/>
        <a:p>
          <a:endParaRPr lang="en-US"/>
        </a:p>
      </dgm:t>
    </dgm:pt>
    <dgm:pt modelId="{93A27D56-37A5-4FF1-9221-7D2F98763BAD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Identify improvements</a:t>
          </a:r>
          <a:endParaRPr lang="en-US" dirty="0"/>
        </a:p>
      </dgm:t>
    </dgm:pt>
    <dgm:pt modelId="{E4B61AB3-CDA1-4889-98FF-89541AD4F76F}" type="parTrans" cxnId="{ADD71A23-6AF8-45EA-AF84-E41DEA7E08F5}">
      <dgm:prSet/>
      <dgm:spPr/>
    </dgm:pt>
    <dgm:pt modelId="{BB63A252-3962-4188-9A1C-059E778D2B5E}" type="sibTrans" cxnId="{ADD71A23-6AF8-45EA-AF84-E41DEA7E08F5}">
      <dgm:prSet/>
      <dgm:spPr/>
      <dgm:t>
        <a:bodyPr/>
        <a:lstStyle/>
        <a:p>
          <a:endParaRPr lang="en-US"/>
        </a:p>
      </dgm:t>
    </dgm:pt>
    <dgm:pt modelId="{13660098-909D-41F3-99F3-D3168FAAF392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Advise on pathways</a:t>
          </a:r>
          <a:endParaRPr lang="en-US" dirty="0"/>
        </a:p>
      </dgm:t>
    </dgm:pt>
    <dgm:pt modelId="{77FD92A3-B25E-4287-85EE-AEF6D035B13E}" type="parTrans" cxnId="{D6765746-B87C-48EC-B17D-F376369ADEE2}">
      <dgm:prSet/>
      <dgm:spPr/>
    </dgm:pt>
    <dgm:pt modelId="{1502F22E-489A-43D2-80F0-19873D64A0D6}" type="sibTrans" cxnId="{D6765746-B87C-48EC-B17D-F376369ADEE2}">
      <dgm:prSet/>
      <dgm:spPr/>
      <dgm:t>
        <a:bodyPr/>
        <a:lstStyle/>
        <a:p>
          <a:endParaRPr lang="en-US"/>
        </a:p>
      </dgm:t>
    </dgm:pt>
    <dgm:pt modelId="{CE4204B3-EE17-4600-B835-9B7C78427372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Procure Installer(s)</a:t>
          </a:r>
        </a:p>
      </dgm:t>
    </dgm:pt>
    <dgm:pt modelId="{D7D54CA9-70C0-4586-9D54-0EF0D7FDCE14}" type="parTrans" cxnId="{8EBB34B2-5A65-4F67-B0F6-8604FBF1932E}">
      <dgm:prSet/>
      <dgm:spPr/>
    </dgm:pt>
    <dgm:pt modelId="{DAEAA214-6B17-45FE-8E69-540EE4480EEA}" type="sibTrans" cxnId="{8EBB34B2-5A65-4F67-B0F6-8604FBF1932E}">
      <dgm:prSet/>
      <dgm:spPr/>
      <dgm:t>
        <a:bodyPr/>
        <a:lstStyle/>
        <a:p>
          <a:endParaRPr lang="en-US"/>
        </a:p>
      </dgm:t>
    </dgm:pt>
    <dgm:pt modelId="{AECDF568-E32E-44C1-850F-F33B107CD3FC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Reduce carbon, Improve quality</a:t>
          </a:r>
        </a:p>
      </dgm:t>
    </dgm:pt>
    <dgm:pt modelId="{C0B0A098-A105-4031-9748-693FEC3A15E1}" type="parTrans" cxnId="{8A43607E-967F-4599-84B7-FCF5B0CC106D}">
      <dgm:prSet/>
      <dgm:spPr/>
    </dgm:pt>
    <dgm:pt modelId="{9DAFB5BB-C69B-44FE-B488-B90DD7149302}" type="sibTrans" cxnId="{8A43607E-967F-4599-84B7-FCF5B0CC106D}">
      <dgm:prSet/>
      <dgm:spPr/>
      <dgm:t>
        <a:bodyPr/>
        <a:lstStyle/>
        <a:p>
          <a:endParaRPr lang="en-US"/>
        </a:p>
      </dgm:t>
    </dgm:pt>
    <dgm:pt modelId="{154AAE0D-936C-49C3-B59D-F190B226EA83}" type="pres">
      <dgm:prSet presAssocID="{ECED6510-2E6E-47BD-9834-A1AAD95493D4}" presName="linearFlow" presStyleCnt="0">
        <dgm:presLayoutVars>
          <dgm:resizeHandles val="exact"/>
        </dgm:presLayoutVars>
      </dgm:prSet>
      <dgm:spPr/>
    </dgm:pt>
    <dgm:pt modelId="{02281399-BF11-4D5A-8066-E1DF4455385A}" type="pres">
      <dgm:prSet presAssocID="{8DDE3178-6E37-4121-A024-3D29D8EE29F5}" presName="node" presStyleLbl="node1" presStyleIdx="0" presStyleCnt="5">
        <dgm:presLayoutVars>
          <dgm:bulletEnabled val="1"/>
        </dgm:presLayoutVars>
      </dgm:prSet>
      <dgm:spPr/>
    </dgm:pt>
    <dgm:pt modelId="{E052BA29-9FD5-4E91-BB58-81A62024E126}" type="pres">
      <dgm:prSet presAssocID="{456DA68C-39A3-482F-B85B-FC00247532F7}" presName="sibTrans" presStyleLbl="sibTrans2D1" presStyleIdx="0" presStyleCnt="4"/>
      <dgm:spPr/>
    </dgm:pt>
    <dgm:pt modelId="{C36AA020-737D-40D9-BC32-0F877127557A}" type="pres">
      <dgm:prSet presAssocID="{456DA68C-39A3-482F-B85B-FC00247532F7}" presName="connectorText" presStyleLbl="sibTrans2D1" presStyleIdx="0" presStyleCnt="4"/>
      <dgm:spPr/>
    </dgm:pt>
    <dgm:pt modelId="{42FEC986-EC74-4983-BF9D-26763F7CFCF0}" type="pres">
      <dgm:prSet presAssocID="{93A27D56-37A5-4FF1-9221-7D2F98763BAD}" presName="node" presStyleLbl="node1" presStyleIdx="1" presStyleCnt="5">
        <dgm:presLayoutVars>
          <dgm:bulletEnabled val="1"/>
        </dgm:presLayoutVars>
      </dgm:prSet>
      <dgm:spPr/>
    </dgm:pt>
    <dgm:pt modelId="{72C5D153-27DA-499D-8D0C-811A04F7F6E5}" type="pres">
      <dgm:prSet presAssocID="{BB63A252-3962-4188-9A1C-059E778D2B5E}" presName="sibTrans" presStyleLbl="sibTrans2D1" presStyleIdx="1" presStyleCnt="4"/>
      <dgm:spPr/>
    </dgm:pt>
    <dgm:pt modelId="{740E9144-9642-4D9A-BA8B-3A8B9C16A33C}" type="pres">
      <dgm:prSet presAssocID="{BB63A252-3962-4188-9A1C-059E778D2B5E}" presName="connectorText" presStyleLbl="sibTrans2D1" presStyleIdx="1" presStyleCnt="4"/>
      <dgm:spPr/>
    </dgm:pt>
    <dgm:pt modelId="{739749BF-DC46-4A79-AA31-97FB090A5510}" type="pres">
      <dgm:prSet presAssocID="{13660098-909D-41F3-99F3-D3168FAAF392}" presName="node" presStyleLbl="node1" presStyleIdx="2" presStyleCnt="5">
        <dgm:presLayoutVars>
          <dgm:bulletEnabled val="1"/>
        </dgm:presLayoutVars>
      </dgm:prSet>
      <dgm:spPr/>
    </dgm:pt>
    <dgm:pt modelId="{AD7A5B4E-D87A-4F75-9EEF-27D0230BA6DC}" type="pres">
      <dgm:prSet presAssocID="{1502F22E-489A-43D2-80F0-19873D64A0D6}" presName="sibTrans" presStyleLbl="sibTrans2D1" presStyleIdx="2" presStyleCnt="4"/>
      <dgm:spPr/>
    </dgm:pt>
    <dgm:pt modelId="{F2D1FACF-7B6F-462B-B6E0-6EA5B639D409}" type="pres">
      <dgm:prSet presAssocID="{1502F22E-489A-43D2-80F0-19873D64A0D6}" presName="connectorText" presStyleLbl="sibTrans2D1" presStyleIdx="2" presStyleCnt="4"/>
      <dgm:spPr/>
    </dgm:pt>
    <dgm:pt modelId="{E960862A-5B6B-4240-B520-F7E32B1E4332}" type="pres">
      <dgm:prSet presAssocID="{CE4204B3-EE17-4600-B835-9B7C78427372}" presName="node" presStyleLbl="node1" presStyleIdx="3" presStyleCnt="5">
        <dgm:presLayoutVars>
          <dgm:bulletEnabled val="1"/>
        </dgm:presLayoutVars>
      </dgm:prSet>
      <dgm:spPr/>
    </dgm:pt>
    <dgm:pt modelId="{70D7CC37-3026-4C68-A73A-E25DCE30271E}" type="pres">
      <dgm:prSet presAssocID="{DAEAA214-6B17-45FE-8E69-540EE4480EEA}" presName="sibTrans" presStyleLbl="sibTrans2D1" presStyleIdx="3" presStyleCnt="4"/>
      <dgm:spPr/>
    </dgm:pt>
    <dgm:pt modelId="{5213A1C7-25E3-4375-9431-0D2AFBFCB4D9}" type="pres">
      <dgm:prSet presAssocID="{DAEAA214-6B17-45FE-8E69-540EE4480EEA}" presName="connectorText" presStyleLbl="sibTrans2D1" presStyleIdx="3" presStyleCnt="4"/>
      <dgm:spPr/>
    </dgm:pt>
    <dgm:pt modelId="{2153D62B-7731-49C8-8D80-9E0CB400F468}" type="pres">
      <dgm:prSet presAssocID="{AECDF568-E32E-44C1-850F-F33B107CD3FC}" presName="node" presStyleLbl="node1" presStyleIdx="4" presStyleCnt="5">
        <dgm:presLayoutVars>
          <dgm:bulletEnabled val="1"/>
        </dgm:presLayoutVars>
      </dgm:prSet>
      <dgm:spPr/>
    </dgm:pt>
  </dgm:ptLst>
  <dgm:cxnLst>
    <dgm:cxn modelId="{8F41A80B-B7F3-41BD-A139-840F75245551}" type="presOf" srcId="{1502F22E-489A-43D2-80F0-19873D64A0D6}" destId="{AD7A5B4E-D87A-4F75-9EEF-27D0230BA6DC}" srcOrd="0" destOrd="0" presId="urn:microsoft.com/office/officeart/2005/8/layout/process2"/>
    <dgm:cxn modelId="{4F2A6C14-631C-4CD9-A594-75E9A63EF440}" type="presOf" srcId="{AECDF568-E32E-44C1-850F-F33B107CD3FC}" destId="{2153D62B-7731-49C8-8D80-9E0CB400F468}" srcOrd="0" destOrd="0" presId="urn:microsoft.com/office/officeart/2005/8/layout/process2"/>
    <dgm:cxn modelId="{ADD71A23-6AF8-45EA-AF84-E41DEA7E08F5}" srcId="{ECED6510-2E6E-47BD-9834-A1AAD95493D4}" destId="{93A27D56-37A5-4FF1-9221-7D2F98763BAD}" srcOrd="1" destOrd="0" parTransId="{E4B61AB3-CDA1-4889-98FF-89541AD4F76F}" sibTransId="{BB63A252-3962-4188-9A1C-059E778D2B5E}"/>
    <dgm:cxn modelId="{90F10D60-FAEF-471D-8C6C-BEE630252FD4}" type="presOf" srcId="{93A27D56-37A5-4FF1-9221-7D2F98763BAD}" destId="{42FEC986-EC74-4983-BF9D-26763F7CFCF0}" srcOrd="0" destOrd="0" presId="urn:microsoft.com/office/officeart/2005/8/layout/process2"/>
    <dgm:cxn modelId="{1FDE6B62-6E88-4F4B-8881-9515CEC4CD69}" type="presOf" srcId="{8DDE3178-6E37-4121-A024-3D29D8EE29F5}" destId="{02281399-BF11-4D5A-8066-E1DF4455385A}" srcOrd="0" destOrd="0" presId="urn:microsoft.com/office/officeart/2005/8/layout/process2"/>
    <dgm:cxn modelId="{D6765746-B87C-48EC-B17D-F376369ADEE2}" srcId="{ECED6510-2E6E-47BD-9834-A1AAD95493D4}" destId="{13660098-909D-41F3-99F3-D3168FAAF392}" srcOrd="2" destOrd="0" parTransId="{77FD92A3-B25E-4287-85EE-AEF6D035B13E}" sibTransId="{1502F22E-489A-43D2-80F0-19873D64A0D6}"/>
    <dgm:cxn modelId="{4DC2ED6C-88CA-481F-8740-2083FC83C426}" type="presOf" srcId="{1502F22E-489A-43D2-80F0-19873D64A0D6}" destId="{F2D1FACF-7B6F-462B-B6E0-6EA5B639D409}" srcOrd="1" destOrd="0" presId="urn:microsoft.com/office/officeart/2005/8/layout/process2"/>
    <dgm:cxn modelId="{1AA6B46E-7CC1-4583-8E44-DE812FFB9DBE}" type="presOf" srcId="{456DA68C-39A3-482F-B85B-FC00247532F7}" destId="{C36AA020-737D-40D9-BC32-0F877127557A}" srcOrd="1" destOrd="0" presId="urn:microsoft.com/office/officeart/2005/8/layout/process2"/>
    <dgm:cxn modelId="{0F9F8771-EF7C-4743-BB7A-DB1AD467E85D}" type="presOf" srcId="{13660098-909D-41F3-99F3-D3168FAAF392}" destId="{739749BF-DC46-4A79-AA31-97FB090A5510}" srcOrd="0" destOrd="0" presId="urn:microsoft.com/office/officeart/2005/8/layout/process2"/>
    <dgm:cxn modelId="{D30E0779-3F83-430A-B29D-69BA6FB06C25}" srcId="{ECED6510-2E6E-47BD-9834-A1AAD95493D4}" destId="{8DDE3178-6E37-4121-A024-3D29D8EE29F5}" srcOrd="0" destOrd="0" parTransId="{99E71D94-61A8-448E-92CC-31B6CD5F613C}" sibTransId="{456DA68C-39A3-482F-B85B-FC00247532F7}"/>
    <dgm:cxn modelId="{8A43607E-967F-4599-84B7-FCF5B0CC106D}" srcId="{ECED6510-2E6E-47BD-9834-A1AAD95493D4}" destId="{AECDF568-E32E-44C1-850F-F33B107CD3FC}" srcOrd="4" destOrd="0" parTransId="{C0B0A098-A105-4031-9748-693FEC3A15E1}" sibTransId="{9DAFB5BB-C69B-44FE-B488-B90DD7149302}"/>
    <dgm:cxn modelId="{35453598-4E53-4C9D-BA70-567E13A3E980}" type="presOf" srcId="{BB63A252-3962-4188-9A1C-059E778D2B5E}" destId="{72C5D153-27DA-499D-8D0C-811A04F7F6E5}" srcOrd="0" destOrd="0" presId="urn:microsoft.com/office/officeart/2005/8/layout/process2"/>
    <dgm:cxn modelId="{A5276E9E-AC9D-44A4-AEFC-2422318A284A}" type="presOf" srcId="{CE4204B3-EE17-4600-B835-9B7C78427372}" destId="{E960862A-5B6B-4240-B520-F7E32B1E4332}" srcOrd="0" destOrd="0" presId="urn:microsoft.com/office/officeart/2005/8/layout/process2"/>
    <dgm:cxn modelId="{D3D62FA7-B28B-49A3-9A66-4E4426EDCC06}" type="presOf" srcId="{DAEAA214-6B17-45FE-8E69-540EE4480EEA}" destId="{5213A1C7-25E3-4375-9431-0D2AFBFCB4D9}" srcOrd="1" destOrd="0" presId="urn:microsoft.com/office/officeart/2005/8/layout/process2"/>
    <dgm:cxn modelId="{8EBB34B2-5A65-4F67-B0F6-8604FBF1932E}" srcId="{ECED6510-2E6E-47BD-9834-A1AAD95493D4}" destId="{CE4204B3-EE17-4600-B835-9B7C78427372}" srcOrd="3" destOrd="0" parTransId="{D7D54CA9-70C0-4586-9D54-0EF0D7FDCE14}" sibTransId="{DAEAA214-6B17-45FE-8E69-540EE4480EEA}"/>
    <dgm:cxn modelId="{0DEA3FC9-804F-4E60-9909-64AE3EEBDF7C}" type="presOf" srcId="{DAEAA214-6B17-45FE-8E69-540EE4480EEA}" destId="{70D7CC37-3026-4C68-A73A-E25DCE30271E}" srcOrd="0" destOrd="0" presId="urn:microsoft.com/office/officeart/2005/8/layout/process2"/>
    <dgm:cxn modelId="{47B900E0-6C2D-40CB-80B0-6BD6E1D31C13}" type="presOf" srcId="{BB63A252-3962-4188-9A1C-059E778D2B5E}" destId="{740E9144-9642-4D9A-BA8B-3A8B9C16A33C}" srcOrd="1" destOrd="0" presId="urn:microsoft.com/office/officeart/2005/8/layout/process2"/>
    <dgm:cxn modelId="{059478EA-FB36-4193-8629-00269B695E63}" type="presOf" srcId="{ECED6510-2E6E-47BD-9834-A1AAD95493D4}" destId="{154AAE0D-936C-49C3-B59D-F190B226EA83}" srcOrd="0" destOrd="0" presId="urn:microsoft.com/office/officeart/2005/8/layout/process2"/>
    <dgm:cxn modelId="{2C9FE2FD-FC9C-4D66-8D59-2FE3CC088008}" type="presOf" srcId="{456DA68C-39A3-482F-B85B-FC00247532F7}" destId="{E052BA29-9FD5-4E91-BB58-81A62024E126}" srcOrd="0" destOrd="0" presId="urn:microsoft.com/office/officeart/2005/8/layout/process2"/>
    <dgm:cxn modelId="{364FDAF3-A75E-4665-A3E0-6DC67FC4D6F9}" type="presParOf" srcId="{154AAE0D-936C-49C3-B59D-F190B226EA83}" destId="{02281399-BF11-4D5A-8066-E1DF4455385A}" srcOrd="0" destOrd="0" presId="urn:microsoft.com/office/officeart/2005/8/layout/process2"/>
    <dgm:cxn modelId="{8F71E3A2-B0B0-485E-A15D-25B35508BC87}" type="presParOf" srcId="{154AAE0D-936C-49C3-B59D-F190B226EA83}" destId="{E052BA29-9FD5-4E91-BB58-81A62024E126}" srcOrd="1" destOrd="0" presId="urn:microsoft.com/office/officeart/2005/8/layout/process2"/>
    <dgm:cxn modelId="{C376BAE7-D2D1-46FE-98EC-001B5B75B5DE}" type="presParOf" srcId="{E052BA29-9FD5-4E91-BB58-81A62024E126}" destId="{C36AA020-737D-40D9-BC32-0F877127557A}" srcOrd="0" destOrd="0" presId="urn:microsoft.com/office/officeart/2005/8/layout/process2"/>
    <dgm:cxn modelId="{CAC2808D-6FE3-47AA-8635-595DEA004AC1}" type="presParOf" srcId="{154AAE0D-936C-49C3-B59D-F190B226EA83}" destId="{42FEC986-EC74-4983-BF9D-26763F7CFCF0}" srcOrd="2" destOrd="0" presId="urn:microsoft.com/office/officeart/2005/8/layout/process2"/>
    <dgm:cxn modelId="{111934FB-E41D-409D-8576-95501E919DD0}" type="presParOf" srcId="{154AAE0D-936C-49C3-B59D-F190B226EA83}" destId="{72C5D153-27DA-499D-8D0C-811A04F7F6E5}" srcOrd="3" destOrd="0" presId="urn:microsoft.com/office/officeart/2005/8/layout/process2"/>
    <dgm:cxn modelId="{07C48570-1956-4AD9-9E8D-C71D63149EDC}" type="presParOf" srcId="{72C5D153-27DA-499D-8D0C-811A04F7F6E5}" destId="{740E9144-9642-4D9A-BA8B-3A8B9C16A33C}" srcOrd="0" destOrd="0" presId="urn:microsoft.com/office/officeart/2005/8/layout/process2"/>
    <dgm:cxn modelId="{1A2E952C-8E27-4AD9-A0C9-E3440BAE19D0}" type="presParOf" srcId="{154AAE0D-936C-49C3-B59D-F190B226EA83}" destId="{739749BF-DC46-4A79-AA31-97FB090A5510}" srcOrd="4" destOrd="0" presId="urn:microsoft.com/office/officeart/2005/8/layout/process2"/>
    <dgm:cxn modelId="{E3E793E8-867D-4F99-9CA8-43E42749991C}" type="presParOf" srcId="{154AAE0D-936C-49C3-B59D-F190B226EA83}" destId="{AD7A5B4E-D87A-4F75-9EEF-27D0230BA6DC}" srcOrd="5" destOrd="0" presId="urn:microsoft.com/office/officeart/2005/8/layout/process2"/>
    <dgm:cxn modelId="{EB7772CF-5B76-4F94-96DF-FCD64DD75345}" type="presParOf" srcId="{AD7A5B4E-D87A-4F75-9EEF-27D0230BA6DC}" destId="{F2D1FACF-7B6F-462B-B6E0-6EA5B639D409}" srcOrd="0" destOrd="0" presId="urn:microsoft.com/office/officeart/2005/8/layout/process2"/>
    <dgm:cxn modelId="{EBD026B1-A73D-4F64-8CF7-DD54945782C2}" type="presParOf" srcId="{154AAE0D-936C-49C3-B59D-F190B226EA83}" destId="{E960862A-5B6B-4240-B520-F7E32B1E4332}" srcOrd="6" destOrd="0" presId="urn:microsoft.com/office/officeart/2005/8/layout/process2"/>
    <dgm:cxn modelId="{8742223E-B9BD-483B-AF25-2DB976D596FD}" type="presParOf" srcId="{154AAE0D-936C-49C3-B59D-F190B226EA83}" destId="{70D7CC37-3026-4C68-A73A-E25DCE30271E}" srcOrd="7" destOrd="0" presId="urn:microsoft.com/office/officeart/2005/8/layout/process2"/>
    <dgm:cxn modelId="{B39FEA2F-4230-4141-872F-FACB1D86C47B}" type="presParOf" srcId="{70D7CC37-3026-4C68-A73A-E25DCE30271E}" destId="{5213A1C7-25E3-4375-9431-0D2AFBFCB4D9}" srcOrd="0" destOrd="0" presId="urn:microsoft.com/office/officeart/2005/8/layout/process2"/>
    <dgm:cxn modelId="{ABDB4B8E-37A3-48CC-8FAA-35760E47DC6F}" type="presParOf" srcId="{154AAE0D-936C-49C3-B59D-F190B226EA83}" destId="{2153D62B-7731-49C8-8D80-9E0CB400F468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81399-BF11-4D5A-8066-E1DF4455385A}">
      <dsp:nvSpPr>
        <dsp:cNvPr id="0" name=""/>
        <dsp:cNvSpPr/>
      </dsp:nvSpPr>
      <dsp:spPr>
        <a:xfrm>
          <a:off x="2214476" y="641"/>
          <a:ext cx="1648232" cy="7507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Impartial assessment</a:t>
          </a:r>
          <a:endParaRPr lang="en-US" sz="1800" kern="1200" dirty="0"/>
        </a:p>
      </dsp:txBody>
      <dsp:txXfrm>
        <a:off x="2236466" y="22631"/>
        <a:ext cx="1604252" cy="706816"/>
      </dsp:txXfrm>
    </dsp:sp>
    <dsp:sp modelId="{E052BA29-9FD5-4E91-BB58-81A62024E126}">
      <dsp:nvSpPr>
        <dsp:cNvPr id="0" name=""/>
        <dsp:cNvSpPr/>
      </dsp:nvSpPr>
      <dsp:spPr>
        <a:xfrm rot="5400000">
          <a:off x="2897818" y="770208"/>
          <a:ext cx="281548" cy="337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2937235" y="798363"/>
        <a:ext cx="202714" cy="197084"/>
      </dsp:txXfrm>
    </dsp:sp>
    <dsp:sp modelId="{42FEC986-EC74-4983-BF9D-26763F7CFCF0}">
      <dsp:nvSpPr>
        <dsp:cNvPr id="0" name=""/>
        <dsp:cNvSpPr/>
      </dsp:nvSpPr>
      <dsp:spPr>
        <a:xfrm>
          <a:off x="2214476" y="1126836"/>
          <a:ext cx="1648232" cy="7507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Identify improvements</a:t>
          </a:r>
          <a:endParaRPr lang="en-US" sz="1800" kern="1200" dirty="0"/>
        </a:p>
      </dsp:txBody>
      <dsp:txXfrm>
        <a:off x="2236466" y="1148826"/>
        <a:ext cx="1604252" cy="706816"/>
      </dsp:txXfrm>
    </dsp:sp>
    <dsp:sp modelId="{72C5D153-27DA-499D-8D0C-811A04F7F6E5}">
      <dsp:nvSpPr>
        <dsp:cNvPr id="0" name=""/>
        <dsp:cNvSpPr/>
      </dsp:nvSpPr>
      <dsp:spPr>
        <a:xfrm rot="5400000">
          <a:off x="2897818" y="1896402"/>
          <a:ext cx="281548" cy="337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2937235" y="1924557"/>
        <a:ext cx="202714" cy="197084"/>
      </dsp:txXfrm>
    </dsp:sp>
    <dsp:sp modelId="{739749BF-DC46-4A79-AA31-97FB090A5510}">
      <dsp:nvSpPr>
        <dsp:cNvPr id="0" name=""/>
        <dsp:cNvSpPr/>
      </dsp:nvSpPr>
      <dsp:spPr>
        <a:xfrm>
          <a:off x="2214476" y="2253031"/>
          <a:ext cx="1648232" cy="7507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Advise on pathways</a:t>
          </a:r>
          <a:endParaRPr lang="en-US" sz="1800" kern="1200" dirty="0"/>
        </a:p>
      </dsp:txBody>
      <dsp:txXfrm>
        <a:off x="2236466" y="2275021"/>
        <a:ext cx="1604252" cy="706816"/>
      </dsp:txXfrm>
    </dsp:sp>
    <dsp:sp modelId="{AD7A5B4E-D87A-4F75-9EEF-27D0230BA6DC}">
      <dsp:nvSpPr>
        <dsp:cNvPr id="0" name=""/>
        <dsp:cNvSpPr/>
      </dsp:nvSpPr>
      <dsp:spPr>
        <a:xfrm rot="5400000">
          <a:off x="2897818" y="3022597"/>
          <a:ext cx="281548" cy="337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2937235" y="3050752"/>
        <a:ext cx="202714" cy="197084"/>
      </dsp:txXfrm>
    </dsp:sp>
    <dsp:sp modelId="{E960862A-5B6B-4240-B520-F7E32B1E4332}">
      <dsp:nvSpPr>
        <dsp:cNvPr id="0" name=""/>
        <dsp:cNvSpPr/>
      </dsp:nvSpPr>
      <dsp:spPr>
        <a:xfrm>
          <a:off x="2214476" y="3379226"/>
          <a:ext cx="1648232" cy="7507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Procure Installer(s)</a:t>
          </a:r>
        </a:p>
      </dsp:txBody>
      <dsp:txXfrm>
        <a:off x="2236466" y="3401216"/>
        <a:ext cx="1604252" cy="706816"/>
      </dsp:txXfrm>
    </dsp:sp>
    <dsp:sp modelId="{70D7CC37-3026-4C68-A73A-E25DCE30271E}">
      <dsp:nvSpPr>
        <dsp:cNvPr id="0" name=""/>
        <dsp:cNvSpPr/>
      </dsp:nvSpPr>
      <dsp:spPr>
        <a:xfrm rot="5400000">
          <a:off x="2897818" y="4148792"/>
          <a:ext cx="281548" cy="337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2937235" y="4176947"/>
        <a:ext cx="202714" cy="197084"/>
      </dsp:txXfrm>
    </dsp:sp>
    <dsp:sp modelId="{2153D62B-7731-49C8-8D80-9E0CB400F468}">
      <dsp:nvSpPr>
        <dsp:cNvPr id="0" name=""/>
        <dsp:cNvSpPr/>
      </dsp:nvSpPr>
      <dsp:spPr>
        <a:xfrm>
          <a:off x="2214476" y="4505420"/>
          <a:ext cx="1648232" cy="7507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Reduce carbon, Improve quality</a:t>
          </a:r>
        </a:p>
      </dsp:txBody>
      <dsp:txXfrm>
        <a:off x="2236466" y="4527410"/>
        <a:ext cx="1604252" cy="706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9CD58-3F2F-4C1D-9FB8-7DC42E47B45B}" type="datetimeFigureOut">
              <a:t>7/6/2022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7BF01-1FB1-4415-90F4-FB8C0F8E17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70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Government advice is to work with local authorities to use Shared Prosperity and Levelling Up funds.</a:t>
            </a:r>
          </a:p>
          <a:p>
            <a:r>
              <a:rPr lang="en-US" dirty="0"/>
              <a:t>DNOs will charge less for new/upgraded connections to the grid – so </a:t>
            </a:r>
            <a:r>
              <a:rPr lang="en-US" b="1" dirty="0"/>
              <a:t>ECOE PV projects will potentially have decreased connection charges.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7BF01-1FB1-4415-90F4-FB8C0F8E1745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428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b="1"/>
              <a:t>Social impact analysis (SIA)</a:t>
            </a:r>
            <a:r>
              <a:rPr lang="en-US"/>
              <a:t> examines how an </a:t>
            </a:r>
            <a:r>
              <a:rPr lang="en-US" dirty="0" err="1"/>
              <a:t>organisation</a:t>
            </a:r>
            <a:r>
              <a:rPr lang="en-US"/>
              <a:t> contributes to changes in society, including &amp; beyond economic impacts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To study ECOE’s social impact we have:</a:t>
            </a:r>
            <a:endParaRPr lang="en-US" dirty="0">
              <a:cs typeface="Calibri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Developed a client survey for the Healthy Homes program to better understand client needs, evaluate program &amp; provide evidence of social impact</a:t>
            </a:r>
            <a:endParaRPr lang="en-US" dirty="0">
              <a:cs typeface="Calibri"/>
            </a:endParaRPr>
          </a:p>
          <a:p>
            <a:pPr marL="1200150" lvl="2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Piloted with 12 clients</a:t>
            </a:r>
            <a:endParaRPr lang="en-US" dirty="0">
              <a:cs typeface="Calibri"/>
            </a:endParaRPr>
          </a:p>
          <a:p>
            <a:pPr marL="1200150" lvl="2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Suggests increase energy literacy &amp; client confidence; decrease in client stress &amp; loneliness</a:t>
            </a:r>
            <a:endParaRPr lang="en-US" dirty="0">
              <a:cs typeface="Calibri"/>
            </a:endParaRPr>
          </a:p>
          <a:p>
            <a:pPr marL="1200150" lvl="2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Some clients note feeling supported was most helpful aspect of assistance</a:t>
            </a:r>
            <a:endParaRPr lang="en-US" dirty="0"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Examined the impact of ECOE Community Fund</a:t>
            </a:r>
            <a:endParaRPr lang="en-US" dirty="0">
              <a:cs typeface="Calibri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Approximately £21,325 provided to over 15 applicant </a:t>
            </a:r>
            <a:r>
              <a:rPr lang="en-US" dirty="0" err="1"/>
              <a:t>organisations</a:t>
            </a:r>
            <a:r>
              <a:rPr lang="en-US"/>
              <a:t> since 2017</a:t>
            </a:r>
            <a:endParaRPr lang="en-US" dirty="0">
              <a:cs typeface="Calibri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Provided direct or indirect support to over 1,300 community members</a:t>
            </a:r>
            <a:endParaRPr lang="en-US" dirty="0">
              <a:cs typeface="Calibri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Enhanced work environments, youth education, reduction in vehicle use, cultivate biodiversity</a:t>
            </a:r>
            <a:endParaRPr lang="en-US" dirty="0"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Established an EDI director role &amp; developing plans to assess EDI within ECOE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7BF01-1FB1-4415-90F4-FB8C0F8E1745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55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en-GB" b="1" dirty="0"/>
              <a:t>What is it?</a:t>
            </a:r>
            <a:r>
              <a:rPr lang="en-GB" dirty="0"/>
              <a:t> – a fund to spread benefit to the wider community</a:t>
            </a:r>
            <a:endParaRPr lang="en-US" dirty="0"/>
          </a:p>
          <a:p>
            <a:pPr marL="285750" indent="-285750">
              <a:buFont typeface="Arial,Sans-Serif"/>
              <a:buChar char="•"/>
            </a:pPr>
            <a:r>
              <a:rPr lang="en-GB" b="1" dirty="0"/>
              <a:t>Aim:</a:t>
            </a:r>
            <a:r>
              <a:rPr lang="en-GB" dirty="0"/>
              <a:t> to provide grants for local projects that help to generate renewable energy, save energy and/or alleviate fuel poverty (tackling climate change and/or social justice)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7BF01-1FB1-4415-90F4-FB8C0F8E1745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65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B3D58-6D44-A875-0A64-EBE78E8ED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42DE8-B3AE-F252-CB77-2381B410F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0DCF2-E7D2-6411-1815-679FADF2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5821A-B07A-2940-B10D-41CFAF2DB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4A9AD-5A23-BD96-B023-3A470B18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46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2A0E7-51A4-1472-207E-BF456413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F1CC0-C303-B4B1-53B3-250099392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2916D-38DB-0C76-AAB0-12E3E2C2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63F46-D57A-4BCF-2B82-6336899B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E465F-4540-5EE9-DD44-A0F4FC2EB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32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85FA5-2A38-C785-BDB3-02436EB0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90CE3-1D8B-CB51-C2FD-CC00CF0A0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BB24C-C32E-FEF1-8FFD-31EC5BC55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2514A-4376-E25D-29E1-72775CD4D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A9235-17C0-6154-D9F5-F6EF5F570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27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D7373-3192-4E5C-51AD-E4E4DD58D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6E521-FDE4-63FE-E095-D266879DA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58FF0-7A67-367D-D428-FAD92A955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EA8382-03BE-7946-5603-A125972C1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D0FAD-32F2-6949-E6D3-9A54D087B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375A3-26B3-AE9E-3BD1-C7BA88936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99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D2474-43EC-3B09-7127-A7C7AA8CE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165D5-F87A-C0B3-C7B7-887BB27D9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31DA2-B8D7-2C13-07AD-1F1F4DF93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A6A856-18C9-156B-37AB-30FAB0F44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E9C693-A8A0-7200-AE06-B77F1AD7D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A7312B-D311-7B20-A4A4-3843E8F61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6D0832-B8C1-557F-8813-4859F6A1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0E6073-5DEE-50FC-0B01-C11849BA7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15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2A586-80EF-F435-80B6-5B08F101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DA0A20-C6D3-500C-FFF9-52E0CEFB3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874DB8-95BE-E18B-BA33-307D3FF3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4155D-487B-224F-983F-2D4F56CC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18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0A569D-D51B-E2AF-1120-31841C1E8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107F04-9A3A-8AA8-4458-8933020F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DBE1E-E12A-85E7-62DB-A775B9899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931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33B91-4BE8-B51C-F5AF-47A0B2A98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FC04C-F0CE-D485-AF84-408C91666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33791-89A8-2F46-E808-C54250A54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2184B-D515-4F3E-5CF0-823533034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FF5DE-5482-3DA5-E9C3-24B031A7C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09B55-4DEF-87C5-DF11-F9B3EB40F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191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3BC21-58E7-4A58-7D2A-0893100FD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A9C46-D561-35D8-CB87-9E1140F6E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8AC32-CADC-65B7-4D40-63B2EA8CF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5C440-68C0-45E0-8620-CAFEF6056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D1DA2-8752-C30D-F05D-EACF0724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EC7BF-95FC-9552-72CE-8FE038F08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28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9BB7-835C-EBD1-6BF0-3D056FA4D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FEF71-6AF7-3630-D127-5E8CEA134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BA567-7794-2D1E-441B-9F49A8491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3CDD2-6890-2D1F-4ABE-5BC6948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AD7DF-3A51-2510-32AF-D17D4FD2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91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BAC825-A213-8DEB-B096-0B7C181C0B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441E1C-29CD-CA9F-CB61-324E2F66D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0D3A0-2C9F-C4E3-178A-BB465FFB3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7DBCD-43DE-0233-B1C1-EDB76BA4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1C575-E8D7-1802-10CC-BA4938DD5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0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403879-BC25-E639-ECAB-CDC6D69B1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DC009-4C50-4C29-381F-C45D76FB5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A5F6B-A315-337B-8051-2558E17CB3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84505-DBAE-4A0F-9DD0-78AF05FA9A53}" type="datetimeFigureOut">
              <a:rPr lang="en-GB" smtClean="0"/>
              <a:t>06/07/2022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2E267-490E-949B-BB95-D71AE7C82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E9D41-BD9B-1E73-8D19-AF1DB5131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87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communityenergyengland.org/pages/state-of-the-sector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4.pn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EA55EA-EB78-84D3-57BD-1D3575B3DE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7070" y="633888"/>
            <a:ext cx="5737860" cy="2674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6693A0-0F71-198D-33C2-7951A70C160D}"/>
              </a:ext>
            </a:extLst>
          </p:cNvPr>
          <p:cNvSpPr txBox="1"/>
          <p:nvPr/>
        </p:nvSpPr>
        <p:spPr>
          <a:xfrm>
            <a:off x="1581150" y="3857625"/>
            <a:ext cx="9563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B94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Annual General Meeting 2022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3600" b="1" dirty="0">
                <a:solidFill>
                  <a:srgbClr val="0B94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Wednesday 6 July at 18:00</a:t>
            </a:r>
            <a:endParaRPr lang="en-GB" sz="36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7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0"/>
            <a:ext cx="98590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Agenda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B82D2-AE09-76E2-CF60-18C7A6473D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Taking of attendance</a:t>
            </a:r>
            <a:endParaRPr lang="en-US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Information on voting procedures</a:t>
            </a:r>
            <a:endParaRPr lang="en-US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Agreeing 2021 AGM Minutes</a:t>
            </a:r>
            <a:endParaRPr lang="en-US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Extraordinary resolutions</a:t>
            </a:r>
            <a:endParaRPr lang="en-US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Voting</a:t>
            </a:r>
            <a:endParaRPr lang="en-US" dirty="0">
              <a:solidFill>
                <a:srgbClr val="0B9444"/>
              </a:solidFill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Presentation of Annual Report</a:t>
            </a:r>
            <a:endParaRPr lang="en-US" dirty="0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4.1 Policy update</a:t>
            </a:r>
            <a:endParaRPr lang="en-US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4.2 Solar PV 1-3</a:t>
            </a:r>
            <a:endParaRPr lang="en-US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4.3 Healthy Homes for Wellbeing</a:t>
            </a:r>
            <a:endParaRPr lang="en-US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4.4 Retrofit</a:t>
            </a:r>
            <a:endParaRPr lang="en-US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4.5 Solar PV 4</a:t>
            </a:r>
            <a:endParaRPr lang="en-US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4.6 Social impact</a:t>
            </a:r>
            <a:endParaRPr lang="en-US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4.7 Community Fund</a:t>
            </a:r>
            <a:endParaRPr lang="en-US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15EA8C-9174-41C0-CB06-6804738A89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7. Presentation of accounts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Appointment of directors</a:t>
            </a: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8. Strategy discussion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9. Awards and recognition</a:t>
            </a: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10.AOB</a:t>
            </a:r>
            <a:endParaRPr lang="en-US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7582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Voting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D8F89B2-E9C0-589E-28BD-A9F2CE981449}"/>
              </a:ext>
            </a:extLst>
          </p:cNvPr>
          <p:cNvSpPr txBox="1"/>
          <p:nvPr/>
        </p:nvSpPr>
        <p:spPr>
          <a:xfrm>
            <a:off x="261562" y="1378846"/>
            <a:ext cx="882083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 panose="02000000000000000000" pitchFamily="2" charset="0"/>
              </a:rPr>
              <a:t>Approve Directors’ recommendation to pay shareholder interest at 5%, year ending 31 March 2022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 panose="02000000000000000000" pitchFamily="2" charset="0"/>
              </a:rPr>
              <a:t>Approve the Accounts for year ending 31 March 2022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 panose="02000000000000000000" pitchFamily="2" charset="0"/>
              </a:rPr>
              <a:t>Agree for the Accounts not to be audited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 panose="02000000000000000000" pitchFamily="2" charset="0"/>
              </a:rPr>
              <a:t>Approve Directors’ recommendation to pay £3,500 from the profits of solar PV, plus such other amounts as are decided by the Directors into the Community Fund</a:t>
            </a:r>
          </a:p>
        </p:txBody>
      </p:sp>
    </p:spTree>
    <p:extLst>
      <p:ext uri="{BB962C8B-B14F-4D97-AF65-F5344CB8AC3E}">
        <p14:creationId xmlns:p14="http://schemas.microsoft.com/office/powerpoint/2010/main" val="47309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172683"/>
            <a:ext cx="98590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Extraordinary resolutions – change in address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C8EF0CEA-591C-67F0-ADB9-6488BA458A99}"/>
              </a:ext>
            </a:extLst>
          </p:cNvPr>
          <p:cNvSpPr txBox="1"/>
          <p:nvPr/>
        </p:nvSpPr>
        <p:spPr>
          <a:xfrm>
            <a:off x="464503" y="1375691"/>
            <a:ext cx="491013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000" dirty="0">
                <a:solidFill>
                  <a:srgbClr val="0B9444"/>
                </a:solidFill>
                <a:latin typeface="Roboto Regular"/>
              </a:rPr>
              <a:t>That Rule 2 (Registered Office) of the Primary Rules should be changed from Stephens Scown LLP, Curzon House, </a:t>
            </a:r>
            <a:r>
              <a:rPr lang="en-US" altLang="en-US" sz="2000" dirty="0" err="1">
                <a:solidFill>
                  <a:srgbClr val="0B9444"/>
                </a:solidFill>
                <a:latin typeface="Roboto Regular"/>
              </a:rPr>
              <a:t>Southernhay</a:t>
            </a:r>
            <a:r>
              <a:rPr lang="en-US" altLang="en-US" sz="2000" dirty="0">
                <a:solidFill>
                  <a:srgbClr val="0B9444"/>
                </a:solidFill>
                <a:latin typeface="Roboto Regular"/>
              </a:rPr>
              <a:t>, Exeter, EX1 1RS to Regen, </a:t>
            </a:r>
            <a:r>
              <a:rPr lang="en-US" altLang="en-US" sz="2000" dirty="0" err="1">
                <a:solidFill>
                  <a:srgbClr val="0B9444"/>
                </a:solidFill>
                <a:latin typeface="Roboto Regular"/>
              </a:rPr>
              <a:t>Bradninch</a:t>
            </a:r>
            <a:r>
              <a:rPr lang="en-US" altLang="en-US" sz="2000" dirty="0">
                <a:solidFill>
                  <a:srgbClr val="0B9444"/>
                </a:solidFill>
                <a:latin typeface="Roboto Regular"/>
              </a:rPr>
              <a:t> Court, Castle St, Exeter, EX4 3PL.</a:t>
            </a:r>
          </a:p>
        </p:txBody>
      </p:sp>
    </p:spTree>
    <p:extLst>
      <p:ext uri="{BB962C8B-B14F-4D97-AF65-F5344CB8AC3E}">
        <p14:creationId xmlns:p14="http://schemas.microsoft.com/office/powerpoint/2010/main" val="333396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172683"/>
            <a:ext cx="98590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Extraordinary resolutions – change in wording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D8F89B2-E9C0-589E-28BD-A9F2CE981449}"/>
              </a:ext>
            </a:extLst>
          </p:cNvPr>
          <p:cNvSpPr txBox="1"/>
          <p:nvPr/>
        </p:nvSpPr>
        <p:spPr>
          <a:xfrm>
            <a:off x="6344342" y="1468170"/>
            <a:ext cx="51917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develop and manage community owned renewable energy projects in Exeter and the </a:t>
            </a:r>
            <a:r>
              <a:rPr lang="en-US" altLang="en-US" sz="1600" dirty="0">
                <a:solidFill>
                  <a:srgbClr val="0B9444"/>
                </a:solidFill>
                <a:highlight>
                  <a:srgbClr val="FFFF00"/>
                </a:highlight>
                <a:latin typeface="Roboto Regular" panose="02000000000000000000" pitchFamily="2" charset="0"/>
              </a:rPr>
              <a:t>local area</a:t>
            </a: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create a local green energy supply that improves Exeter </a:t>
            </a:r>
            <a:r>
              <a:rPr lang="en-US" altLang="en-US" sz="1600" dirty="0">
                <a:solidFill>
                  <a:srgbClr val="0B9444"/>
                </a:solidFill>
                <a:highlight>
                  <a:srgbClr val="FFFF00"/>
                </a:highlight>
                <a:latin typeface="Roboto Regular" panose="02000000000000000000" pitchFamily="2" charset="0"/>
              </a:rPr>
              <a:t>and the local area</a:t>
            </a: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 energy security and resilience.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highlight>
                  <a:srgbClr val="FFFF00"/>
                </a:highlight>
                <a:latin typeface="Roboto Regular" panose="02000000000000000000" pitchFamily="2" charset="0"/>
              </a:rPr>
              <a:t>To deliver and promote inclusive, practical, low carbon energy efficiency projects that enhance energy literacy, access and affordability and reduce fuel poverty.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facilitate community ownership and active participation that engages and strengthens the local community and its economy through volunteering, investment opportunities and becoming energy producers.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create a community fund for local community projects.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en-US" sz="12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C8EF0CEA-591C-67F0-ADB9-6488BA458A99}"/>
              </a:ext>
            </a:extLst>
          </p:cNvPr>
          <p:cNvSpPr txBox="1"/>
          <p:nvPr/>
        </p:nvSpPr>
        <p:spPr>
          <a:xfrm>
            <a:off x="357246" y="1468170"/>
            <a:ext cx="4910137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develop and manage community owned renewable energy projects in Exeter.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create a local green energy supply that improves Exeter’s energy security and resilience.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raise awareness of and promote local low-carbon solutions to the global challenges of reliance on fossil fuels and their associated climate impact.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facilitate community ownership and active participation that engages and strengthens the local community and its economy through volunteering, investment opportunities and becoming energy producers.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create opportunities for further renewable energy and energy efficiency projects that contribute to addressing fuel poverty.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 create a community fund for local community projects.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en-US" sz="11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2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Policy update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D8F89B2-E9C0-589E-28BD-A9F2CE981449}"/>
              </a:ext>
            </a:extLst>
          </p:cNvPr>
          <p:cNvSpPr txBox="1"/>
          <p:nvPr/>
        </p:nvSpPr>
        <p:spPr>
          <a:xfrm>
            <a:off x="243816" y="1282420"/>
            <a:ext cx="5565876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B9444"/>
                </a:solidFill>
                <a:latin typeface="Roboto Regular"/>
              </a:rPr>
              <a:t>End of any targeted governmental financial support for community energy</a:t>
            </a:r>
          </a:p>
          <a:p>
            <a:pPr lvl="1"/>
            <a:endParaRPr lang="en-US" altLang="en-US" sz="2000" dirty="0">
              <a:solidFill>
                <a:srgbClr val="0B9444"/>
              </a:solidFill>
              <a:latin typeface="Roboto Regular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B9444"/>
                </a:solidFill>
                <a:latin typeface="Roboto Regular"/>
              </a:rPr>
              <a:t>Access Significant Code Review (Access SCR) update</a:t>
            </a:r>
            <a:endParaRPr lang="en-US" altLang="en-US" sz="2400">
              <a:solidFill>
                <a:srgbClr val="0B9444"/>
              </a:solidFill>
              <a:latin typeface="Roboto Regular" panose="02000000000000000000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B9444"/>
              </a:solidFill>
              <a:latin typeface="Roboto 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B9444"/>
              </a:solidFill>
              <a:latin typeface="Roboto Regular" panose="02000000000000000000" pitchFamily="2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B9444"/>
                </a:solidFill>
                <a:latin typeface="Roboto Regular"/>
              </a:rPr>
              <a:t>Past year from Government: 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solidFill>
                  <a:srgbClr val="0B9444"/>
                </a:solidFill>
                <a:latin typeface="Roboto Regular"/>
              </a:rPr>
              <a:t>Heat and Buildings, Hydrogen, Net Zero and Energy Security Strategies</a:t>
            </a:r>
            <a:endParaRPr lang="en-US" sz="2000">
              <a:cs typeface="Calibri" panose="020F0502020204030204"/>
            </a:endParaRPr>
          </a:p>
          <a:p>
            <a:endParaRPr lang="en-US" sz="2400" dirty="0">
              <a:solidFill>
                <a:srgbClr val="0B9444"/>
              </a:solidFill>
              <a:latin typeface="Roboto 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B9444"/>
                </a:solidFill>
                <a:latin typeface="Roboto Regula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State of the Sector 2022</a:t>
            </a:r>
            <a:endParaRPr lang="en-US" sz="2400">
              <a:solidFill>
                <a:srgbClr val="0B9444"/>
              </a:solidFill>
              <a:latin typeface="Roboto 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B9444"/>
              </a:solidFill>
              <a:latin typeface="Roboto Regular"/>
            </a:endParaRPr>
          </a:p>
        </p:txBody>
      </p:sp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FC86F359-ECFD-3DD1-BCB8-AE90E478B7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205" r="-148" b="-321"/>
          <a:stretch/>
        </p:blipFill>
        <p:spPr>
          <a:xfrm>
            <a:off x="5730992" y="1168088"/>
            <a:ext cx="6374471" cy="2856535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DF23381-F0CC-B1F4-9C28-216C4B0E73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790" r="-130" b="256"/>
          <a:stretch/>
        </p:blipFill>
        <p:spPr>
          <a:xfrm>
            <a:off x="6182547" y="4025134"/>
            <a:ext cx="5565431" cy="276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Solar PV 1-3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D8F89B2-E9C0-589E-28BD-A9F2CE981449}"/>
              </a:ext>
            </a:extLst>
          </p:cNvPr>
          <p:cNvSpPr txBox="1"/>
          <p:nvPr/>
        </p:nvSpPr>
        <p:spPr>
          <a:xfrm>
            <a:off x="140335" y="5643772"/>
            <a:ext cx="119297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B9444"/>
                </a:solidFill>
                <a:latin typeface="Roboto Regular" panose="02000000000000000000" pitchFamily="2" charset="0"/>
              </a:rPr>
              <a:t>Issue - Glass House Lane Medical Centre non generating until July 2021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0B9444"/>
              </a:solidFill>
              <a:latin typeface="Roboto Regular" panose="02000000000000000000" pitchFamily="2" charset="0"/>
            </a:endParaRPr>
          </a:p>
          <a:p>
            <a:pPr eaLnBrk="1" hangingPunct="1"/>
            <a:r>
              <a:rPr lang="en-US" altLang="en-US" sz="1400" dirty="0">
                <a:solidFill>
                  <a:srgbClr val="0B9444"/>
                </a:solidFill>
                <a:latin typeface="Roboto Regular" panose="02000000000000000000" pitchFamily="2" charset="0"/>
              </a:rPr>
              <a:t>* Carbon Intensity calculated on quarterly basis from data at https://carbonintensity.org.uk/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pic>
        <p:nvPicPr>
          <p:cNvPr id="3" name="Graphic 2" descr="Solar Panels with solid fill">
            <a:extLst>
              <a:ext uri="{FF2B5EF4-FFF2-40B4-BE49-F238E27FC236}">
                <a16:creationId xmlns:a16="http://schemas.microsoft.com/office/drawing/2014/main" id="{BED98001-F83A-2D0F-E4BE-56A712A34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644" y="1216605"/>
            <a:ext cx="1800000" cy="1800000"/>
          </a:xfrm>
          <a:prstGeom prst="rect">
            <a:avLst/>
          </a:prstGeom>
        </p:spPr>
      </p:pic>
      <p:pic>
        <p:nvPicPr>
          <p:cNvPr id="6" name="Graphic 5" descr="Pound with solid fill">
            <a:extLst>
              <a:ext uri="{FF2B5EF4-FFF2-40B4-BE49-F238E27FC236}">
                <a16:creationId xmlns:a16="http://schemas.microsoft.com/office/drawing/2014/main" id="{0AAF9A29-7CE3-7C87-83AD-4912CF004F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311099"/>
            <a:ext cx="1800000" cy="1800000"/>
          </a:xfrm>
          <a:prstGeom prst="rect">
            <a:avLst/>
          </a:prstGeom>
        </p:spPr>
      </p:pic>
      <p:pic>
        <p:nvPicPr>
          <p:cNvPr id="11" name="Graphic 10" descr="Deciduous tree with solid fill">
            <a:extLst>
              <a:ext uri="{FF2B5EF4-FFF2-40B4-BE49-F238E27FC236}">
                <a16:creationId xmlns:a16="http://schemas.microsoft.com/office/drawing/2014/main" id="{D7EC72E0-6D1F-2BAD-2982-7B4D2ADA19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3644" y="3452518"/>
            <a:ext cx="1800000" cy="1800000"/>
          </a:xfrm>
          <a:prstGeom prst="rect">
            <a:avLst/>
          </a:prstGeom>
        </p:spPr>
      </p:pic>
      <p:pic>
        <p:nvPicPr>
          <p:cNvPr id="15" name="Graphic 14" descr="Piggy Bank with solid fill">
            <a:extLst>
              <a:ext uri="{FF2B5EF4-FFF2-40B4-BE49-F238E27FC236}">
                <a16:creationId xmlns:a16="http://schemas.microsoft.com/office/drawing/2014/main" id="{B4DF23B2-2903-FADD-892B-C7EAD201E0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96000" y="3505895"/>
            <a:ext cx="1800000" cy="180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A89427C-CE2C-4EB5-E350-92E59A2D8E56}"/>
              </a:ext>
            </a:extLst>
          </p:cNvPr>
          <p:cNvSpPr txBox="1"/>
          <p:nvPr/>
        </p:nvSpPr>
        <p:spPr>
          <a:xfrm>
            <a:off x="2223979" y="1433063"/>
            <a:ext cx="235405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Generation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377 MWh</a:t>
            </a:r>
          </a:p>
          <a:p>
            <a:pPr eaLnBrk="1" hangingPunct="1"/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Y20/21  393 MWh</a:t>
            </a:r>
          </a:p>
          <a:p>
            <a:pPr eaLnBrk="1" hangingPunct="1"/>
            <a:endParaRPr lang="en-US" altLang="en-US" sz="14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E89FDD3A-9EC9-76AD-5D0C-9F0C983FA241}"/>
              </a:ext>
            </a:extLst>
          </p:cNvPr>
          <p:cNvSpPr/>
          <p:nvPr/>
        </p:nvSpPr>
        <p:spPr>
          <a:xfrm>
            <a:off x="4718368" y="1895248"/>
            <a:ext cx="274320" cy="641793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>
              <a:highlight>
                <a:srgbClr val="FF0000"/>
              </a:highlight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532E96-A329-78EC-5679-EE9B94592C5D}"/>
              </a:ext>
            </a:extLst>
          </p:cNvPr>
          <p:cNvSpPr txBox="1"/>
          <p:nvPr/>
        </p:nvSpPr>
        <p:spPr>
          <a:xfrm>
            <a:off x="5051425" y="1919399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4%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763D49-8F32-91D9-396F-3D639C6211BB}"/>
              </a:ext>
            </a:extLst>
          </p:cNvPr>
          <p:cNvSpPr txBox="1"/>
          <p:nvPr/>
        </p:nvSpPr>
        <p:spPr>
          <a:xfrm>
            <a:off x="2223979" y="3642506"/>
            <a:ext cx="235405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Carbon Saving *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83.5 t</a:t>
            </a:r>
          </a:p>
          <a:p>
            <a:pPr eaLnBrk="1" hangingPunct="1"/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Y20/21  71.9 t</a:t>
            </a:r>
          </a:p>
          <a:p>
            <a:pPr eaLnBrk="1" hangingPunct="1"/>
            <a:endParaRPr lang="en-US" altLang="en-US" sz="14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A16C67FC-5FD3-380A-50ED-E13628B26160}"/>
              </a:ext>
            </a:extLst>
          </p:cNvPr>
          <p:cNvSpPr/>
          <p:nvPr/>
        </p:nvSpPr>
        <p:spPr>
          <a:xfrm rot="10800000">
            <a:off x="4718368" y="4011552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DA0989-A83D-9E37-303C-0685E1398A37}"/>
              </a:ext>
            </a:extLst>
          </p:cNvPr>
          <p:cNvSpPr txBox="1"/>
          <p:nvPr/>
        </p:nvSpPr>
        <p:spPr>
          <a:xfrm>
            <a:off x="5051425" y="4035703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14%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9053FB-1694-89C0-669A-3197FFBFC30A}"/>
              </a:ext>
            </a:extLst>
          </p:cNvPr>
          <p:cNvSpPr txBox="1"/>
          <p:nvPr/>
        </p:nvSpPr>
        <p:spPr>
          <a:xfrm>
            <a:off x="8036335" y="1446702"/>
            <a:ext cx="235405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Revenue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£64k</a:t>
            </a:r>
          </a:p>
          <a:p>
            <a:pPr eaLnBrk="1" hangingPunct="1"/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Y20/21  £63k</a:t>
            </a:r>
          </a:p>
          <a:p>
            <a:pPr eaLnBrk="1" hangingPunct="1"/>
            <a:endParaRPr lang="en-US" altLang="en-US" sz="14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16EC3202-D43F-E1B9-6539-18B19B69BDE2}"/>
              </a:ext>
            </a:extLst>
          </p:cNvPr>
          <p:cNvSpPr/>
          <p:nvPr/>
        </p:nvSpPr>
        <p:spPr>
          <a:xfrm rot="10800000">
            <a:off x="10530724" y="1895248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16A071-1A57-99F4-7B35-1C2A217C0776}"/>
              </a:ext>
            </a:extLst>
          </p:cNvPr>
          <p:cNvSpPr txBox="1"/>
          <p:nvPr/>
        </p:nvSpPr>
        <p:spPr>
          <a:xfrm>
            <a:off x="10863781" y="1919399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1%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364A1C-0EED-35BA-4AC8-178CF610C462}"/>
              </a:ext>
            </a:extLst>
          </p:cNvPr>
          <p:cNvSpPr txBox="1"/>
          <p:nvPr/>
        </p:nvSpPr>
        <p:spPr>
          <a:xfrm>
            <a:off x="8034577" y="3736330"/>
            <a:ext cx="3731686" cy="1343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Building User Saving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£44k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1400" dirty="0">
                <a:solidFill>
                  <a:schemeClr val="tx2"/>
                </a:solidFill>
                <a:latin typeface="Roboto Regular" panose="02000000000000000000" pitchFamily="2" charset="0"/>
              </a:rPr>
              <a:t>Based on User Price 25p/kWh</a:t>
            </a:r>
          </a:p>
        </p:txBody>
      </p:sp>
    </p:spTree>
    <p:extLst>
      <p:ext uri="{BB962C8B-B14F-4D97-AF65-F5344CB8AC3E}">
        <p14:creationId xmlns:p14="http://schemas.microsoft.com/office/powerpoint/2010/main" val="197900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1" grpId="0"/>
      <p:bldP spid="22" grpId="0"/>
      <p:bldP spid="24" grpId="0"/>
      <p:bldP spid="25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Healthy Homes for Wellbeing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Graphic 13" descr="Pound with solid fill">
            <a:extLst>
              <a:ext uri="{FF2B5EF4-FFF2-40B4-BE49-F238E27FC236}">
                <a16:creationId xmlns:a16="http://schemas.microsoft.com/office/drawing/2014/main" id="{4240106D-672E-8881-3EF5-DDBE5800A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1311099"/>
            <a:ext cx="1800000" cy="1800000"/>
          </a:xfrm>
          <a:prstGeom prst="rect">
            <a:avLst/>
          </a:prstGeom>
        </p:spPr>
      </p:pic>
      <p:pic>
        <p:nvPicPr>
          <p:cNvPr id="16" name="Graphic 15" descr="Piggy Bank with solid fill">
            <a:extLst>
              <a:ext uri="{FF2B5EF4-FFF2-40B4-BE49-F238E27FC236}">
                <a16:creationId xmlns:a16="http://schemas.microsoft.com/office/drawing/2014/main" id="{55A17EFD-8D8F-A662-5C45-75BD06D02F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52703" y="3757673"/>
            <a:ext cx="1800000" cy="180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DBFF3FD-6C30-D48C-D157-16D5BC136012}"/>
              </a:ext>
            </a:extLst>
          </p:cNvPr>
          <p:cNvSpPr txBox="1"/>
          <p:nvPr/>
        </p:nvSpPr>
        <p:spPr>
          <a:xfrm>
            <a:off x="325245" y="2422101"/>
            <a:ext cx="3764132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No of enquiries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1005      Y20/21  206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BC7ABD-35BD-CD6F-75AA-2347620FC56D}"/>
              </a:ext>
            </a:extLst>
          </p:cNvPr>
          <p:cNvSpPr txBox="1"/>
          <p:nvPr/>
        </p:nvSpPr>
        <p:spPr>
          <a:xfrm>
            <a:off x="4617720" y="1735613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191%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868801-5859-D9B8-2CF4-A24B6007F3BC}"/>
              </a:ext>
            </a:extLst>
          </p:cNvPr>
          <p:cNvSpPr txBox="1"/>
          <p:nvPr/>
        </p:nvSpPr>
        <p:spPr>
          <a:xfrm>
            <a:off x="332068" y="3757673"/>
            <a:ext cx="3764132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No of interactions (non LEAP)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2328     Y20/21  1040 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07412A29-DD01-1625-87F4-D50CE6732711}"/>
              </a:ext>
            </a:extLst>
          </p:cNvPr>
          <p:cNvSpPr/>
          <p:nvPr/>
        </p:nvSpPr>
        <p:spPr>
          <a:xfrm rot="10800000">
            <a:off x="4139611" y="2761837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A51778-4AEE-BB35-786B-EF982CBD1ADF}"/>
              </a:ext>
            </a:extLst>
          </p:cNvPr>
          <p:cNvSpPr txBox="1"/>
          <p:nvPr/>
        </p:nvSpPr>
        <p:spPr>
          <a:xfrm>
            <a:off x="4535851" y="2896968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388%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440D29-7FE6-A403-E0DD-8AA6203182A0}"/>
              </a:ext>
            </a:extLst>
          </p:cNvPr>
          <p:cNvSpPr txBox="1"/>
          <p:nvPr/>
        </p:nvSpPr>
        <p:spPr>
          <a:xfrm>
            <a:off x="8036335" y="1446702"/>
            <a:ext cx="235405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Revenue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£169.5k</a:t>
            </a:r>
          </a:p>
          <a:p>
            <a:pPr eaLnBrk="1" hangingPunct="1"/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Y20/21  £111.4k</a:t>
            </a:r>
          </a:p>
          <a:p>
            <a:pPr eaLnBrk="1" hangingPunct="1"/>
            <a:endParaRPr lang="en-US" altLang="en-US" sz="14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A4F5A96E-3452-6962-7BAC-9E055B369952}"/>
              </a:ext>
            </a:extLst>
          </p:cNvPr>
          <p:cNvSpPr/>
          <p:nvPr/>
        </p:nvSpPr>
        <p:spPr>
          <a:xfrm rot="10800000">
            <a:off x="10530724" y="1895248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0472D6-C4BC-F71C-FE2B-09E56DE61000}"/>
              </a:ext>
            </a:extLst>
          </p:cNvPr>
          <p:cNvSpPr txBox="1"/>
          <p:nvPr/>
        </p:nvSpPr>
        <p:spPr>
          <a:xfrm>
            <a:off x="10863781" y="1919399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52%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A21D40-B604-7D41-97C3-915EC18B0E2C}"/>
              </a:ext>
            </a:extLst>
          </p:cNvPr>
          <p:cNvSpPr txBox="1"/>
          <p:nvPr/>
        </p:nvSpPr>
        <p:spPr>
          <a:xfrm>
            <a:off x="8036335" y="3918959"/>
            <a:ext cx="3731686" cy="1343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Household Savings/Benefits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£1.72m</a:t>
            </a:r>
          </a:p>
          <a:p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Y20/21  £755k</a:t>
            </a: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74E31D6E-9148-216D-BC6F-F4859A6D8994}"/>
              </a:ext>
            </a:extLst>
          </p:cNvPr>
          <p:cNvSpPr/>
          <p:nvPr/>
        </p:nvSpPr>
        <p:spPr>
          <a:xfrm rot="10800000">
            <a:off x="10530724" y="4560752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A6D925-2892-9DDB-2013-64C1A7DDA3A2}"/>
              </a:ext>
            </a:extLst>
          </p:cNvPr>
          <p:cNvSpPr txBox="1"/>
          <p:nvPr/>
        </p:nvSpPr>
        <p:spPr>
          <a:xfrm>
            <a:off x="10893149" y="4645284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128%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E62216-5BD0-9271-B832-056DE9CB71A0}"/>
              </a:ext>
            </a:extLst>
          </p:cNvPr>
          <p:cNvSpPr txBox="1"/>
          <p:nvPr/>
        </p:nvSpPr>
        <p:spPr>
          <a:xfrm>
            <a:off x="350146" y="5070229"/>
            <a:ext cx="3764132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No of </a:t>
            </a:r>
            <a:r>
              <a:rPr lang="en-US" altLang="en-US" sz="2000" b="1" dirty="0">
                <a:solidFill>
                  <a:srgbClr val="44546A"/>
                </a:solidFill>
                <a:latin typeface="Roboto Regular" panose="02000000000000000000" pitchFamily="2" charset="0"/>
              </a:rPr>
              <a:t>LEAPs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950      Y20/21  660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36846D-9E1B-2FE1-1FFE-C0A79DA3B0F8}"/>
              </a:ext>
            </a:extLst>
          </p:cNvPr>
          <p:cNvSpPr txBox="1"/>
          <p:nvPr/>
        </p:nvSpPr>
        <p:spPr>
          <a:xfrm>
            <a:off x="332068" y="1108000"/>
            <a:ext cx="375048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No of events/clinics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Roboto Regular" panose="02000000000000000000" pitchFamily="2" charset="0"/>
              </a:rPr>
              <a:t>Y21/22  128      Y20/21  44 </a:t>
            </a:r>
          </a:p>
          <a:p>
            <a:pPr eaLnBrk="1" hangingPunct="1"/>
            <a:endParaRPr lang="en-US" altLang="en-US" sz="14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17607A7C-7F4B-C92F-438C-B309D5C7FF69}"/>
              </a:ext>
            </a:extLst>
          </p:cNvPr>
          <p:cNvSpPr/>
          <p:nvPr/>
        </p:nvSpPr>
        <p:spPr>
          <a:xfrm rot="10800000">
            <a:off x="4114278" y="1598502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0AD674A3-D37A-210B-8BD1-09BBD9A2B1A3}"/>
              </a:ext>
            </a:extLst>
          </p:cNvPr>
          <p:cNvSpPr/>
          <p:nvPr/>
        </p:nvSpPr>
        <p:spPr>
          <a:xfrm rot="10800000">
            <a:off x="4164131" y="3918959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BCEB781A-963F-4400-C846-335964FB57C6}"/>
              </a:ext>
            </a:extLst>
          </p:cNvPr>
          <p:cNvSpPr/>
          <p:nvPr/>
        </p:nvSpPr>
        <p:spPr>
          <a:xfrm rot="10800000">
            <a:off x="4174738" y="5165623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208213-C23D-7C1D-1427-70F60A08EE23}"/>
              </a:ext>
            </a:extLst>
          </p:cNvPr>
          <p:cNvSpPr txBox="1"/>
          <p:nvPr/>
        </p:nvSpPr>
        <p:spPr>
          <a:xfrm>
            <a:off x="4510520" y="4058323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124%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3B7A385-72CA-8020-6061-B02AF8E46714}"/>
              </a:ext>
            </a:extLst>
          </p:cNvPr>
          <p:cNvSpPr txBox="1"/>
          <p:nvPr/>
        </p:nvSpPr>
        <p:spPr>
          <a:xfrm>
            <a:off x="4528598" y="5305895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 dirty="0">
                <a:solidFill>
                  <a:schemeClr val="tx2"/>
                </a:solidFill>
                <a:latin typeface="Roboto Regular" panose="02000000000000000000" pitchFamily="2" charset="0"/>
              </a:rPr>
              <a:t>44%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96F6D5-83BB-C7F2-E51B-0FFBAD5E1CC1}"/>
              </a:ext>
            </a:extLst>
          </p:cNvPr>
          <p:cNvSpPr txBox="1"/>
          <p:nvPr/>
        </p:nvSpPr>
        <p:spPr>
          <a:xfrm>
            <a:off x="350146" y="6225643"/>
            <a:ext cx="4394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44546A"/>
                </a:solidFill>
              </a:rPr>
              <a:t>*2017/18   170    predicted 2022/23 170 pm</a:t>
            </a:r>
          </a:p>
        </p:txBody>
      </p:sp>
    </p:spTree>
    <p:extLst>
      <p:ext uri="{BB962C8B-B14F-4D97-AF65-F5344CB8AC3E}">
        <p14:creationId xmlns:p14="http://schemas.microsoft.com/office/powerpoint/2010/main" val="219160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2" grpId="0"/>
      <p:bldP spid="23" grpId="0"/>
      <p:bldP spid="25" grpId="0"/>
      <p:bldP spid="26" grpId="0"/>
      <p:bldP spid="28" grpId="0"/>
      <p:bldP spid="29" grpId="0"/>
      <p:bldP spid="30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/>
                <a:ea typeface="Roboto"/>
              </a:rPr>
              <a:t>Retrofit in Devon</a:t>
            </a:r>
            <a:endParaRPr lang="en-US" sz="4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D8F89B2-E9C0-589E-28BD-A9F2CE981449}"/>
              </a:ext>
            </a:extLst>
          </p:cNvPr>
          <p:cNvSpPr txBox="1"/>
          <p:nvPr/>
        </p:nvSpPr>
        <p:spPr>
          <a:xfrm>
            <a:off x="140335" y="1275781"/>
            <a:ext cx="11911330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altLang="en-US" sz="2000" dirty="0">
              <a:solidFill>
                <a:srgbClr val="0B9444"/>
              </a:solidFill>
              <a:latin typeface="Roboto Regular"/>
              <a:cs typeface="Calibri" panose="020F0502020204030204"/>
            </a:endParaRPr>
          </a:p>
          <a:p>
            <a:endParaRPr lang="en-US" altLang="en-US" sz="1400" dirty="0">
              <a:solidFill>
                <a:srgbClr val="0B9444"/>
              </a:solidFill>
              <a:latin typeface="Roboto Regular" panose="02000000000000000000" pitchFamily="2" charset="0"/>
              <a:cs typeface="Calibri" panose="020F0502020204030204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A332A57-9EA4-B80C-CB4B-06CDBBC51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55" y="1375399"/>
            <a:ext cx="5670507" cy="31498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59B60C-77FB-741A-24C4-624681516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015" y="4301040"/>
            <a:ext cx="5672817" cy="2246769"/>
          </a:xfrm>
          <a:prstGeom prst="rect">
            <a:avLst/>
          </a:prstGeom>
        </p:spPr>
      </p:pic>
      <p:graphicFrame>
        <p:nvGraphicFramePr>
          <p:cNvPr id="2" name="Diagram 4">
            <a:extLst>
              <a:ext uri="{FF2B5EF4-FFF2-40B4-BE49-F238E27FC236}">
                <a16:creationId xmlns:a16="http://schemas.microsoft.com/office/drawing/2014/main" id="{8A17F66B-15E4-BE47-BB1D-0F87DAC64A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2295490"/>
              </p:ext>
            </p:extLst>
          </p:nvPr>
        </p:nvGraphicFramePr>
        <p:xfrm>
          <a:off x="0" y="1383829"/>
          <a:ext cx="6077185" cy="5256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8886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Solar PV 4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5FC752-2812-C2CD-F02A-61C74CC49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684" y="1444175"/>
            <a:ext cx="6409823" cy="4972954"/>
          </a:xfrm>
        </p:spPr>
        <p:txBody>
          <a:bodyPr anchor="ctr">
            <a:normAutofit/>
          </a:bodyPr>
          <a:lstStyle/>
          <a:p>
            <a:pPr marL="285750" indent="-285750"/>
            <a:r>
              <a:rPr lang="en-GB" sz="2000" dirty="0">
                <a:solidFill>
                  <a:srgbClr val="0B9444"/>
                </a:solidFill>
                <a:latin typeface="Roboto Regular" panose="02000000000000000000" pitchFamily="2" charset="0"/>
              </a:rPr>
              <a:t>No feed-in-tariff subsidies, but high energy prices provide a better income stream, including grid export, for now</a:t>
            </a:r>
          </a:p>
          <a:p>
            <a:pPr marL="285750" indent="-285750"/>
            <a:r>
              <a:rPr lang="en-GB" sz="2000" dirty="0">
                <a:solidFill>
                  <a:srgbClr val="0B9444"/>
                </a:solidFill>
                <a:latin typeface="Roboto Regular" panose="02000000000000000000" pitchFamily="2" charset="0"/>
              </a:rPr>
              <a:t>In discussions with six roof owners for new ‘solar PV4’ project</a:t>
            </a:r>
          </a:p>
          <a:p>
            <a:pPr marL="285750" indent="-285750"/>
            <a:r>
              <a:rPr lang="en-GB" sz="2000" dirty="0">
                <a:solidFill>
                  <a:srgbClr val="0B9444"/>
                </a:solidFill>
                <a:latin typeface="Roboto Regular" panose="02000000000000000000" pitchFamily="2" charset="0"/>
              </a:rPr>
              <a:t>Four installations look feasible</a:t>
            </a:r>
          </a:p>
          <a:p>
            <a:pPr marL="742950" lvl="2" indent="-285750"/>
            <a:r>
              <a:rPr lang="en-GB" sz="1600" dirty="0">
                <a:solidFill>
                  <a:srgbClr val="0B9444"/>
                </a:solidFill>
                <a:latin typeface="Roboto Regular" panose="02000000000000000000" pitchFamily="2" charset="0"/>
              </a:rPr>
              <a:t>Total peak generation capacity 306kW, roughly 2/3 current total for ECOE’s 10 sites</a:t>
            </a:r>
          </a:p>
          <a:p>
            <a:pPr marL="285750" indent="-285750"/>
            <a:r>
              <a:rPr lang="en-GB" sz="2000" dirty="0">
                <a:solidFill>
                  <a:srgbClr val="0B9444"/>
                </a:solidFill>
                <a:latin typeface="Roboto Regular" panose="02000000000000000000" pitchFamily="2" charset="0"/>
              </a:rPr>
              <a:t>Hope to get agreement in principle on some by September, then legal work likely to take six months</a:t>
            </a:r>
          </a:p>
          <a:p>
            <a:pPr marL="285750" indent="-285750"/>
            <a:r>
              <a:rPr lang="en-GB" sz="2000" dirty="0">
                <a:solidFill>
                  <a:srgbClr val="0B9444"/>
                </a:solidFill>
                <a:latin typeface="Roboto Regular" panose="02000000000000000000" pitchFamily="2" charset="0"/>
              </a:rPr>
              <a:t>Will be recruiting for a project manager – anyone interested? </a:t>
            </a:r>
          </a:p>
          <a:p>
            <a:endParaRPr lang="en-GB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6428E6-8087-E043-7FB0-EA529F87F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6843" y="1198880"/>
            <a:ext cx="4308704" cy="5577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E2D443E-4BE0-575B-6ADC-BBD576E15A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60" r="23450"/>
          <a:stretch/>
        </p:blipFill>
        <p:spPr>
          <a:xfrm>
            <a:off x="6956555" y="1459064"/>
            <a:ext cx="3890008" cy="502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2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1" descr="Speech with solid fill">
            <a:extLst>
              <a:ext uri="{FF2B5EF4-FFF2-40B4-BE49-F238E27FC236}">
                <a16:creationId xmlns:a16="http://schemas.microsoft.com/office/drawing/2014/main" id="{0D9EE330-E976-BB84-13E8-F128208F4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420852" y="382840"/>
            <a:ext cx="4921954" cy="48655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Social impact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D8F89B2-E9C0-589E-28BD-A9F2CE981449}"/>
              </a:ext>
            </a:extLst>
          </p:cNvPr>
          <p:cNvSpPr txBox="1"/>
          <p:nvPr/>
        </p:nvSpPr>
        <p:spPr>
          <a:xfrm>
            <a:off x="287540" y="1387505"/>
            <a:ext cx="11609065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0B9444"/>
              </a:solidFill>
              <a:latin typeface="Roboto Regular"/>
              <a:cs typeface="Calibri" panose="020F0502020204030204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283E6D-FE10-7101-F3E6-BFEA9BA00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93" y="1677436"/>
            <a:ext cx="2853823" cy="18308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0B9444"/>
                </a:solidFill>
                <a:latin typeface="Roboto Regular"/>
                <a:cs typeface="Calibri"/>
              </a:rPr>
              <a:t>“It has just given me more peace of mind re my electric bill.  It means I have someone to contact with any problems.” </a:t>
            </a:r>
            <a:endParaRPr lang="en-GB" sz="2000">
              <a:solidFill>
                <a:srgbClr val="0B9444"/>
              </a:solidFill>
              <a:latin typeface="Roboto Regular"/>
              <a:cs typeface="Calibri"/>
            </a:endParaRPr>
          </a:p>
          <a:p>
            <a:endParaRPr lang="en-GB" sz="1600" dirty="0">
              <a:cs typeface="Calibri" panose="020F0502020204030204"/>
            </a:endParaRPr>
          </a:p>
        </p:txBody>
      </p:sp>
      <p:pic>
        <p:nvPicPr>
          <p:cNvPr id="12" name="Graphic 11" descr="Speech with solid fill">
            <a:extLst>
              <a:ext uri="{FF2B5EF4-FFF2-40B4-BE49-F238E27FC236}">
                <a16:creationId xmlns:a16="http://schemas.microsoft.com/office/drawing/2014/main" id="{FBE01A7E-5382-FFB3-1566-ED69A3950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865647" y="2609187"/>
            <a:ext cx="4921954" cy="4865511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C04BBD4-D038-3583-2BDC-B34960D1AF69}"/>
              </a:ext>
            </a:extLst>
          </p:cNvPr>
          <p:cNvSpPr txBox="1">
            <a:spLocks/>
          </p:cNvSpPr>
          <p:nvPr/>
        </p:nvSpPr>
        <p:spPr>
          <a:xfrm>
            <a:off x="3774079" y="4662428"/>
            <a:ext cx="3183082" cy="1830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i="1" dirty="0">
                <a:solidFill>
                  <a:srgbClr val="0B9444"/>
                </a:solidFill>
                <a:latin typeface="Roboto Regular"/>
                <a:cs typeface="Calibri"/>
              </a:rPr>
              <a:t>“</a:t>
            </a:r>
            <a:r>
              <a:rPr lang="en-US" sz="2000" i="1" dirty="0">
                <a:solidFill>
                  <a:srgbClr val="0B9444"/>
                </a:solidFill>
                <a:latin typeface="Roboto Regular"/>
                <a:cs typeface="Calibri"/>
              </a:rPr>
              <a:t>You guys have put my mind at rest and given me confidence and supported me where other </a:t>
            </a:r>
            <a:r>
              <a:rPr lang="en-US" sz="2000" i="1" dirty="0" err="1">
                <a:solidFill>
                  <a:srgbClr val="0B9444"/>
                </a:solidFill>
                <a:latin typeface="Roboto Regular"/>
                <a:cs typeface="Calibri"/>
              </a:rPr>
              <a:t>organisations</a:t>
            </a:r>
            <a:r>
              <a:rPr lang="en-US" sz="2000" i="1" dirty="0">
                <a:solidFill>
                  <a:srgbClr val="0B9444"/>
                </a:solidFill>
                <a:latin typeface="Roboto Regular"/>
                <a:cs typeface="Calibri"/>
              </a:rPr>
              <a:t> haven't.  You've been caring and considerate.” </a:t>
            </a:r>
          </a:p>
          <a:p>
            <a:endParaRPr lang="en-GB" sz="1400" dirty="0">
              <a:latin typeface="Roboto Regular"/>
              <a:cs typeface="Calibri" panose="020F0502020204030204"/>
            </a:endParaRPr>
          </a:p>
        </p:txBody>
      </p:sp>
      <p:pic>
        <p:nvPicPr>
          <p:cNvPr id="15" name="Graphic 11" descr="Speech with solid fill">
            <a:extLst>
              <a:ext uri="{FF2B5EF4-FFF2-40B4-BE49-F238E27FC236}">
                <a16:creationId xmlns:a16="http://schemas.microsoft.com/office/drawing/2014/main" id="{64E3840B-3B78-D0E3-D061-F9A1E0913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1678" y="380595"/>
            <a:ext cx="4921954" cy="48655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31AF61C-9370-F75C-6337-6262805F1ABE}"/>
              </a:ext>
            </a:extLst>
          </p:cNvPr>
          <p:cNvSpPr txBox="1">
            <a:spLocks/>
          </p:cNvSpPr>
          <p:nvPr/>
        </p:nvSpPr>
        <p:spPr>
          <a:xfrm>
            <a:off x="5200435" y="1697768"/>
            <a:ext cx="3455896" cy="1830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 dirty="0">
                <a:solidFill>
                  <a:srgbClr val="0B9444"/>
                </a:solidFill>
                <a:latin typeface="Roboto Regular"/>
                <a:cs typeface="Calibri"/>
              </a:rPr>
              <a:t>“The fact that Tara contacted BG on my behalf on a couple of occasions has been a huge benefit to me as I get very anxious.  And she’s still helping with BG , which I’m really grateful for.”  </a:t>
            </a:r>
            <a:endParaRPr lang="en-US"/>
          </a:p>
          <a:p>
            <a:endParaRPr lang="en-GB" sz="1400" dirty="0">
              <a:latin typeface="Roboto Regular"/>
              <a:cs typeface="Calibri" panose="020F0502020204030204"/>
            </a:endParaRPr>
          </a:p>
        </p:txBody>
      </p:sp>
      <p:pic>
        <p:nvPicPr>
          <p:cNvPr id="3" name="Graphic 11" descr="Speech with solid fill">
            <a:extLst>
              <a:ext uri="{FF2B5EF4-FFF2-40B4-BE49-F238E27FC236}">
                <a16:creationId xmlns:a16="http://schemas.microsoft.com/office/drawing/2014/main" id="{7598ED25-35A1-080F-B0A1-8002B332E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560905" y="2493412"/>
            <a:ext cx="4921954" cy="486551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5585B5-C5B3-902F-42DD-FA7DA6E6DEA0}"/>
              </a:ext>
            </a:extLst>
          </p:cNvPr>
          <p:cNvSpPr txBox="1">
            <a:spLocks/>
          </p:cNvSpPr>
          <p:nvPr/>
        </p:nvSpPr>
        <p:spPr>
          <a:xfrm>
            <a:off x="8296927" y="4560464"/>
            <a:ext cx="3455896" cy="1830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 dirty="0">
                <a:solidFill>
                  <a:srgbClr val="0B9444"/>
                </a:solidFill>
                <a:latin typeface="Roboto Regular"/>
                <a:cs typeface="Calibri"/>
              </a:rPr>
              <a:t>“Many people now choose to take the path to town rather than using their cars. Individuals comment on the </a:t>
            </a:r>
            <a:r>
              <a:rPr lang="en-US" sz="2000" i="1" dirty="0" err="1">
                <a:solidFill>
                  <a:srgbClr val="0B9444"/>
                </a:solidFill>
                <a:latin typeface="Roboto Regular"/>
                <a:cs typeface="Calibri"/>
              </a:rPr>
              <a:t>tranquillity</a:t>
            </a:r>
            <a:r>
              <a:rPr lang="en-US" sz="2000" i="1" dirty="0">
                <a:solidFill>
                  <a:srgbClr val="0B9444"/>
                </a:solidFill>
                <a:latin typeface="Roboto Regular"/>
                <a:cs typeface="Calibri"/>
              </a:rPr>
              <a:t> and beauty of the Dell and remark upon the bird song. </a:t>
            </a:r>
            <a:endParaRPr lang="en-US" sz="2000" i="1">
              <a:solidFill>
                <a:srgbClr val="0B9444"/>
              </a:solidFill>
              <a:latin typeface="Roboto Regular"/>
              <a:cs typeface="Calibri"/>
            </a:endParaRPr>
          </a:p>
          <a:p>
            <a:pPr marL="0" indent="0">
              <a:buNone/>
            </a:pPr>
            <a:endParaRPr lang="en-US" sz="2000" i="1">
              <a:solidFill>
                <a:srgbClr val="0B9444"/>
              </a:solidFill>
              <a:latin typeface="Roboto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636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Community Fund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3EF579D-5672-BC1A-29E6-BD2DCF49F4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046812"/>
              </p:ext>
            </p:extLst>
          </p:nvPr>
        </p:nvGraphicFramePr>
        <p:xfrm>
          <a:off x="275476" y="1469854"/>
          <a:ext cx="5188353" cy="4752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192">
                  <a:extLst>
                    <a:ext uri="{9D8B030D-6E8A-4147-A177-3AD203B41FA5}">
                      <a16:colId xmlns:a16="http://schemas.microsoft.com/office/drawing/2014/main" val="500820915"/>
                    </a:ext>
                  </a:extLst>
                </a:gridCol>
                <a:gridCol w="2559519">
                  <a:extLst>
                    <a:ext uri="{9D8B030D-6E8A-4147-A177-3AD203B41FA5}">
                      <a16:colId xmlns:a16="http://schemas.microsoft.com/office/drawing/2014/main" val="1369347151"/>
                    </a:ext>
                  </a:extLst>
                </a:gridCol>
                <a:gridCol w="973642">
                  <a:extLst>
                    <a:ext uri="{9D8B030D-6E8A-4147-A177-3AD203B41FA5}">
                      <a16:colId xmlns:a16="http://schemas.microsoft.com/office/drawing/2014/main" val="3488265151"/>
                    </a:ext>
                  </a:extLst>
                </a:gridCol>
              </a:tblGrid>
              <a:tr h="566421"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effectLst/>
                          <a:latin typeface="Roboto Regular"/>
                        </a:rPr>
                        <a:t> Organisation</a:t>
                      </a:r>
                    </a:p>
                  </a:txBody>
                  <a:tcPr marL="28575" marR="28575" marT="19050" marB="19050" anchor="b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effectLst/>
                          <a:latin typeface="Roboto Regular"/>
                        </a:rPr>
                        <a:t>Purpose of grant</a:t>
                      </a:r>
                    </a:p>
                  </a:txBody>
                  <a:tcPr marL="28575" marR="28575" marT="19050" marB="19050" anchor="b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effectLst/>
                          <a:latin typeface="Roboto Regular"/>
                        </a:rPr>
                        <a:t>Grant</a:t>
                      </a:r>
                    </a:p>
                  </a:txBody>
                  <a:tcPr marL="28575" marR="28575" marT="19050" marB="19050" anchor="b">
                    <a:solidFill>
                      <a:srgbClr val="0B9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337795"/>
                  </a:ext>
                </a:extLst>
              </a:tr>
              <a:tr h="690005">
                <a:tc>
                  <a:txBody>
                    <a:bodyPr/>
                    <a:lstStyle/>
                    <a:p>
                      <a:pPr rtl="0" fontAlgn="b"/>
                      <a:r>
                        <a:rPr lang="en-GB" dirty="0" err="1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Hospiscare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Install LEDs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£460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901923"/>
                  </a:ext>
                </a:extLst>
              </a:tr>
              <a:tr h="813587">
                <a:tc>
                  <a:txBody>
                    <a:bodyPr/>
                    <a:lstStyle/>
                    <a:p>
                      <a:pPr rtl="0" fontAlgn="b"/>
                      <a:r>
                        <a:rPr lang="en-GB" dirty="0" err="1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Seadream</a:t>
                      </a:r>
                      <a:endParaRPr lang="en-GB" dirty="0">
                        <a:solidFill>
                          <a:srgbClr val="0B9444"/>
                        </a:solidFill>
                        <a:effectLst/>
                        <a:latin typeface="Roboto Regular"/>
                      </a:endParaRP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Providing energy savings advice to families in fuel poverty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£920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751296"/>
                  </a:ext>
                </a:extLst>
              </a:tr>
              <a:tr h="1071051"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Transition Exeter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Help set up a Community Emergency Centre in Exeter city centre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£1,000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334533"/>
                  </a:ext>
                </a:extLst>
              </a:tr>
              <a:tr h="638511"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TRIP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Adaptation of a vehicle for wheelchair access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£1,000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154968"/>
                  </a:ext>
                </a:extLst>
              </a:tr>
              <a:tr h="813587">
                <a:tc>
                  <a:txBody>
                    <a:bodyPr/>
                    <a:lstStyle/>
                    <a:p>
                      <a:pPr rtl="0" fontAlgn="b"/>
                      <a:r>
                        <a:rPr lang="en-GB" dirty="0" err="1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Whipton</a:t>
                      </a:r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 Community Association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Replacement of fluorescent lights with LEDs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£500</a:t>
                      </a:r>
                    </a:p>
                  </a:txBody>
                  <a:tcPr marL="28575" marR="28575" marT="19050" marB="19050" anchor="b">
                    <a:solidFill>
                      <a:srgbClr val="95C21F"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524504"/>
                  </a:ext>
                </a:extLst>
              </a:tr>
            </a:tbl>
          </a:graphicData>
        </a:graphic>
      </p:graphicFrame>
      <p:pic>
        <p:nvPicPr>
          <p:cNvPr id="3" name="Picture 9">
            <a:extLst>
              <a:ext uri="{FF2B5EF4-FFF2-40B4-BE49-F238E27FC236}">
                <a16:creationId xmlns:a16="http://schemas.microsoft.com/office/drawing/2014/main" id="{A7C2ED10-FA52-F3BD-A07C-042B94670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738" y="3022252"/>
            <a:ext cx="4662987" cy="3520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1C4DED-B72F-E583-AEC5-C4E07CE2DAA5}"/>
              </a:ext>
            </a:extLst>
          </p:cNvPr>
          <p:cNvSpPr txBox="1"/>
          <p:nvPr/>
        </p:nvSpPr>
        <p:spPr>
          <a:xfrm>
            <a:off x="7249886" y="1295400"/>
            <a:ext cx="5018314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solidFill>
                  <a:srgbClr val="0B9444"/>
                </a:solidFill>
                <a:ea typeface="+mn-lt"/>
                <a:cs typeface="+mn-lt"/>
              </a:rPr>
              <a:t>2020/2021</a:t>
            </a:r>
            <a:r>
              <a:rPr lang="en-GB" sz="2000" dirty="0">
                <a:solidFill>
                  <a:srgbClr val="0B9444"/>
                </a:solidFill>
                <a:ea typeface="+mn-lt"/>
                <a:cs typeface="+mn-lt"/>
              </a:rPr>
              <a:t> - £6,990 available</a:t>
            </a:r>
            <a:endParaRPr lang="en-US" sz="2000" dirty="0">
              <a:ea typeface="+mn-lt"/>
              <a:cs typeface="+mn-lt"/>
            </a:endParaRPr>
          </a:p>
          <a:p>
            <a:endParaRPr lang="en-GB" b="1" dirty="0">
              <a:solidFill>
                <a:srgbClr val="0B9444"/>
              </a:solidFill>
              <a:latin typeface="Roboto Regular"/>
              <a:cs typeface="Arial"/>
            </a:endParaRPr>
          </a:p>
          <a:p>
            <a:r>
              <a:rPr lang="en-GB" b="1" dirty="0">
                <a:solidFill>
                  <a:srgbClr val="0B9444"/>
                </a:solidFill>
                <a:latin typeface="Roboto Regular"/>
                <a:cs typeface="Arial"/>
              </a:rPr>
              <a:t>2021/2022</a:t>
            </a:r>
            <a:r>
              <a:rPr lang="en-GB" dirty="0">
                <a:solidFill>
                  <a:srgbClr val="0B9444"/>
                </a:solidFill>
                <a:latin typeface="Roboto Regular"/>
                <a:cs typeface="Arial"/>
              </a:rPr>
              <a:t> - £5,400 available</a:t>
            </a:r>
            <a:r>
              <a:rPr lang="en-US" dirty="0">
                <a:latin typeface="Roboto Regular"/>
                <a:cs typeface="Arial"/>
              </a:rPr>
              <a:t>​</a:t>
            </a:r>
            <a:endParaRPr lang="en-US">
              <a:cs typeface="Calibri"/>
            </a:endParaRPr>
          </a:p>
          <a:p>
            <a:pPr lvl="1">
              <a:buChar char="•"/>
            </a:pPr>
            <a:r>
              <a:rPr lang="en-GB" dirty="0">
                <a:solidFill>
                  <a:srgbClr val="0B9444"/>
                </a:solidFill>
                <a:latin typeface="Roboto Regular"/>
                <a:cs typeface="Arial"/>
              </a:rPr>
              <a:t>Six applications so far, </a:t>
            </a:r>
            <a:r>
              <a:rPr lang="en-GB" b="1" dirty="0">
                <a:solidFill>
                  <a:srgbClr val="0B9444"/>
                </a:solidFill>
                <a:latin typeface="Roboto Regular"/>
                <a:cs typeface="Arial"/>
              </a:rPr>
              <a:t>OPEN</a:t>
            </a:r>
            <a:r>
              <a:rPr lang="en-GB" dirty="0">
                <a:solidFill>
                  <a:srgbClr val="0B9444"/>
                </a:solidFill>
                <a:latin typeface="Roboto Regular"/>
                <a:cs typeface="Arial"/>
              </a:rPr>
              <a:t> to applications until </a:t>
            </a:r>
            <a:r>
              <a:rPr lang="en-GB" b="1" dirty="0">
                <a:solidFill>
                  <a:srgbClr val="0B9444"/>
                </a:solidFill>
                <a:latin typeface="Roboto Regular"/>
                <a:cs typeface="Arial"/>
              </a:rPr>
              <a:t>15 July 2022</a:t>
            </a:r>
          </a:p>
        </p:txBody>
      </p:sp>
      <p:pic>
        <p:nvPicPr>
          <p:cNvPr id="10" name="Graphic 9" descr="Pound with solid fill">
            <a:extLst>
              <a:ext uri="{FF2B5EF4-FFF2-40B4-BE49-F238E27FC236}">
                <a16:creationId xmlns:a16="http://schemas.microsoft.com/office/drawing/2014/main" id="{02B0727F-97BC-B163-426D-C054A1101C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3229" y="1038956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12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Annual accounts</a:t>
            </a: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3805ED4-4F50-2F74-400A-D94FA4B4A2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946566"/>
              </p:ext>
            </p:extLst>
          </p:nvPr>
        </p:nvGraphicFramePr>
        <p:xfrm>
          <a:off x="138545" y="1151659"/>
          <a:ext cx="6042894" cy="2290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8402">
                  <a:extLst>
                    <a:ext uri="{9D8B030D-6E8A-4147-A177-3AD203B41FA5}">
                      <a16:colId xmlns:a16="http://schemas.microsoft.com/office/drawing/2014/main" val="3819747240"/>
                    </a:ext>
                  </a:extLst>
                </a:gridCol>
                <a:gridCol w="768164">
                  <a:extLst>
                    <a:ext uri="{9D8B030D-6E8A-4147-A177-3AD203B41FA5}">
                      <a16:colId xmlns:a16="http://schemas.microsoft.com/office/drawing/2014/main" val="2925233304"/>
                    </a:ext>
                  </a:extLst>
                </a:gridCol>
                <a:gridCol w="768164">
                  <a:extLst>
                    <a:ext uri="{9D8B030D-6E8A-4147-A177-3AD203B41FA5}">
                      <a16:colId xmlns:a16="http://schemas.microsoft.com/office/drawing/2014/main" val="2929293939"/>
                    </a:ext>
                  </a:extLst>
                </a:gridCol>
                <a:gridCol w="768164">
                  <a:extLst>
                    <a:ext uri="{9D8B030D-6E8A-4147-A177-3AD203B41FA5}">
                      <a16:colId xmlns:a16="http://schemas.microsoft.com/office/drawing/2014/main" val="2005099340"/>
                    </a:ext>
                  </a:extLst>
                </a:gridCol>
              </a:tblGrid>
              <a:tr h="286602"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Roboto Regular"/>
                        </a:rPr>
                        <a:t>Sources of income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Roboto Regular"/>
                        </a:rPr>
                        <a:t>2022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Roboto Regular"/>
                        </a:rPr>
                        <a:t>2021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Roboto Regular"/>
                        </a:rPr>
                        <a:t>2020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808911"/>
                  </a:ext>
                </a:extLst>
              </a:tr>
              <a:tr h="34119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PV : Feed-in tariff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41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35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41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283333"/>
                  </a:ext>
                </a:extLst>
              </a:tr>
              <a:tr h="26613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PV: Export and PPA sales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27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25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492453"/>
                  </a:ext>
                </a:extLst>
              </a:tr>
              <a:tr h="26613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HH: ‘LEAP’ home visit funding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66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67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91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551095"/>
                  </a:ext>
                </a:extLst>
              </a:tr>
              <a:tr h="32072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HH: Grants and other funding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35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44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970997"/>
                  </a:ext>
                </a:extLst>
              </a:tr>
              <a:tr h="23883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HH: Provision of services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68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418374"/>
                  </a:ext>
                </a:extLst>
              </a:tr>
              <a:tr h="25248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Donations and miscellaneous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33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7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7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888840"/>
                  </a:ext>
                </a:extLst>
              </a:tr>
              <a:tr h="31389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Total Income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270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178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186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28902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FC40564-F58F-9514-3868-FAEC3D652E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434094"/>
              </p:ext>
            </p:extLst>
          </p:nvPr>
        </p:nvGraphicFramePr>
        <p:xfrm>
          <a:off x="6598227" y="1168977"/>
          <a:ext cx="5217397" cy="1873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9231">
                  <a:extLst>
                    <a:ext uri="{9D8B030D-6E8A-4147-A177-3AD203B41FA5}">
                      <a16:colId xmlns:a16="http://schemas.microsoft.com/office/drawing/2014/main" val="2705911710"/>
                    </a:ext>
                  </a:extLst>
                </a:gridCol>
                <a:gridCol w="614350">
                  <a:extLst>
                    <a:ext uri="{9D8B030D-6E8A-4147-A177-3AD203B41FA5}">
                      <a16:colId xmlns:a16="http://schemas.microsoft.com/office/drawing/2014/main" val="3655212198"/>
                    </a:ext>
                  </a:extLst>
                </a:gridCol>
                <a:gridCol w="788569">
                  <a:extLst>
                    <a:ext uri="{9D8B030D-6E8A-4147-A177-3AD203B41FA5}">
                      <a16:colId xmlns:a16="http://schemas.microsoft.com/office/drawing/2014/main" val="1923700323"/>
                    </a:ext>
                  </a:extLst>
                </a:gridCol>
                <a:gridCol w="825247">
                  <a:extLst>
                    <a:ext uri="{9D8B030D-6E8A-4147-A177-3AD203B41FA5}">
                      <a16:colId xmlns:a16="http://schemas.microsoft.com/office/drawing/2014/main" val="2776444742"/>
                    </a:ext>
                  </a:extLst>
                </a:gridCol>
              </a:tblGrid>
              <a:tr h="256878"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Roboto Regular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751775"/>
                  </a:ext>
                </a:extLst>
              </a:tr>
              <a:tr h="353208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Shares issued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788904"/>
                  </a:ext>
                </a:extLst>
              </a:tr>
              <a:tr h="333942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Less deficit brought forward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-39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73636"/>
                  </a:ext>
                </a:extLst>
              </a:tr>
              <a:tr h="333942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Surplus (deficit) for the year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301516"/>
                  </a:ext>
                </a:extLst>
              </a:tr>
              <a:tr h="333942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Redemption of share capital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-27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-26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-20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270518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= Total Net Worth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63604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CA54388-90B1-9725-7BBC-6A9B5A2E0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132068"/>
              </p:ext>
            </p:extLst>
          </p:nvPr>
        </p:nvGraphicFramePr>
        <p:xfrm>
          <a:off x="129886" y="3628158"/>
          <a:ext cx="6056759" cy="2930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6981">
                  <a:extLst>
                    <a:ext uri="{9D8B030D-6E8A-4147-A177-3AD203B41FA5}">
                      <a16:colId xmlns:a16="http://schemas.microsoft.com/office/drawing/2014/main" val="3554194113"/>
                    </a:ext>
                  </a:extLst>
                </a:gridCol>
                <a:gridCol w="769926">
                  <a:extLst>
                    <a:ext uri="{9D8B030D-6E8A-4147-A177-3AD203B41FA5}">
                      <a16:colId xmlns:a16="http://schemas.microsoft.com/office/drawing/2014/main" val="3219172899"/>
                    </a:ext>
                  </a:extLst>
                </a:gridCol>
                <a:gridCol w="769926">
                  <a:extLst>
                    <a:ext uri="{9D8B030D-6E8A-4147-A177-3AD203B41FA5}">
                      <a16:colId xmlns:a16="http://schemas.microsoft.com/office/drawing/2014/main" val="664480126"/>
                    </a:ext>
                  </a:extLst>
                </a:gridCol>
                <a:gridCol w="769926">
                  <a:extLst>
                    <a:ext uri="{9D8B030D-6E8A-4147-A177-3AD203B41FA5}">
                      <a16:colId xmlns:a16="http://schemas.microsoft.com/office/drawing/2014/main" val="4027037255"/>
                    </a:ext>
                  </a:extLst>
                </a:gridCol>
              </a:tblGrid>
              <a:tr h="29231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Project and category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613126"/>
                  </a:ext>
                </a:extLst>
              </a:tr>
              <a:tr h="2853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PV : Delivery &amp;operating expenses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422725"/>
                  </a:ext>
                </a:extLst>
              </a:tr>
              <a:tr h="2853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PV : Equipment depreciation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77031"/>
                  </a:ext>
                </a:extLst>
              </a:tr>
              <a:tr h="32711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HH : Delivery &amp;operating expenses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170846"/>
                  </a:ext>
                </a:extLst>
              </a:tr>
              <a:tr h="2992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Hydro project grant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600" kern="1200" dirty="0">
                        <a:solidFill>
                          <a:srgbClr val="0B9444"/>
                        </a:solidFill>
                        <a:effectLst/>
                        <a:latin typeface="Roboto Regular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595761"/>
                  </a:ext>
                </a:extLst>
              </a:tr>
              <a:tr h="2992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ECOE’s overhead costs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28158"/>
                  </a:ext>
                </a:extLst>
              </a:tr>
              <a:tr h="2853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Members’ &amp;loan interest (PV)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050222"/>
                  </a:ext>
                </a:extLst>
              </a:tr>
              <a:tr h="2853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Community fund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697367"/>
                  </a:ext>
                </a:extLst>
              </a:tr>
              <a:tr h="2853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Hardship fund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52453"/>
                  </a:ext>
                </a:extLst>
              </a:tr>
              <a:tr h="2853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Total costs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849939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F1B752B-42D6-F440-DAA6-CFA56C258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123138"/>
              </p:ext>
            </p:extLst>
          </p:nvPr>
        </p:nvGraphicFramePr>
        <p:xfrm>
          <a:off x="6580909" y="3472295"/>
          <a:ext cx="5245049" cy="3073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5075">
                  <a:extLst>
                    <a:ext uri="{9D8B030D-6E8A-4147-A177-3AD203B41FA5}">
                      <a16:colId xmlns:a16="http://schemas.microsoft.com/office/drawing/2014/main" val="3129354831"/>
                    </a:ext>
                  </a:extLst>
                </a:gridCol>
                <a:gridCol w="617606">
                  <a:extLst>
                    <a:ext uri="{9D8B030D-6E8A-4147-A177-3AD203B41FA5}">
                      <a16:colId xmlns:a16="http://schemas.microsoft.com/office/drawing/2014/main" val="1295224299"/>
                    </a:ext>
                  </a:extLst>
                </a:gridCol>
                <a:gridCol w="792748">
                  <a:extLst>
                    <a:ext uri="{9D8B030D-6E8A-4147-A177-3AD203B41FA5}">
                      <a16:colId xmlns:a16="http://schemas.microsoft.com/office/drawing/2014/main" val="3689736407"/>
                    </a:ext>
                  </a:extLst>
                </a:gridCol>
                <a:gridCol w="829620">
                  <a:extLst>
                    <a:ext uri="{9D8B030D-6E8A-4147-A177-3AD203B41FA5}">
                      <a16:colId xmlns:a16="http://schemas.microsoft.com/office/drawing/2014/main" val="3905886059"/>
                    </a:ext>
                  </a:extLst>
                </a:gridCol>
              </a:tblGrid>
              <a:tr h="27235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Roboto Regular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0" marR="0" marT="0" marB="0" anchor="ctr">
                    <a:solidFill>
                      <a:srgbClr val="0B9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918321"/>
                  </a:ext>
                </a:extLst>
              </a:tr>
              <a:tr h="25997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PV equipment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348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375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363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358301"/>
                  </a:ext>
                </a:extLst>
              </a:tr>
              <a:tr h="24759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Cash at Bank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197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191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126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654832"/>
                  </a:ext>
                </a:extLst>
              </a:tr>
              <a:tr h="30949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Debtors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54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30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45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724997"/>
                  </a:ext>
                </a:extLst>
              </a:tr>
              <a:tr h="28473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Total assets 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599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596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534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21754"/>
                  </a:ext>
                </a:extLst>
              </a:tr>
              <a:tr h="28473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Less loans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113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113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38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067870"/>
                  </a:ext>
                </a:extLst>
              </a:tr>
              <a:tr h="25997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Less benefactor loan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75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75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75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474684"/>
                  </a:ext>
                </a:extLst>
              </a:tr>
              <a:tr h="49518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Less share interest owed to members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19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20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20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082121"/>
                  </a:ext>
                </a:extLst>
              </a:tr>
              <a:tr h="25378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Less other creditors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54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40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B9444"/>
                          </a:solidFill>
                          <a:effectLst/>
                        </a:rPr>
                        <a:t>40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757917"/>
                  </a:ext>
                </a:extLst>
              </a:tr>
              <a:tr h="24759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B9444"/>
                          </a:solidFill>
                          <a:effectLst/>
                        </a:rPr>
                        <a:t>Total Net Worth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B9444"/>
                          </a:solidFill>
                          <a:effectLst/>
                        </a:rPr>
                        <a:t>338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B9444"/>
                          </a:solidFill>
                          <a:effectLst/>
                        </a:rPr>
                        <a:t>348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B9444"/>
                          </a:solidFill>
                          <a:effectLst/>
                        </a:rPr>
                        <a:t>361</a:t>
                      </a:r>
                    </a:p>
                  </a:txBody>
                  <a:tcPr marL="0" marR="0" marT="0" marB="0" anchor="ctr">
                    <a:solidFill>
                      <a:srgbClr val="95C21F">
                        <a:alpha val="3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048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3441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Appointments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3EB727EC-D2F3-BAE9-5B80-6200B99DE54B}"/>
              </a:ext>
            </a:extLst>
          </p:cNvPr>
          <p:cNvSpPr txBox="1"/>
          <p:nvPr/>
        </p:nvSpPr>
        <p:spPr>
          <a:xfrm>
            <a:off x="140335" y="1188346"/>
            <a:ext cx="882083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400" dirty="0">
                <a:solidFill>
                  <a:srgbClr val="0B9444"/>
                </a:solidFill>
                <a:latin typeface="Roboto Regular" panose="02000000000000000000" pitchFamily="2" charset="0"/>
              </a:rPr>
              <a:t>8.1 Standing for re-election: David Thompson</a:t>
            </a:r>
          </a:p>
          <a:p>
            <a:pPr>
              <a:spcAft>
                <a:spcPts val="600"/>
              </a:spcAft>
            </a:pPr>
            <a:r>
              <a:rPr lang="en-US" altLang="en-US" sz="2400" dirty="0">
                <a:solidFill>
                  <a:srgbClr val="0B9444"/>
                </a:solidFill>
                <a:latin typeface="Roboto Regular" panose="02000000000000000000" pitchFamily="2" charset="0"/>
              </a:rPr>
              <a:t>8.2 New directors: Francis Mosley and Prina Sumaria</a:t>
            </a:r>
          </a:p>
        </p:txBody>
      </p:sp>
    </p:spTree>
    <p:extLst>
      <p:ext uri="{BB962C8B-B14F-4D97-AF65-F5344CB8AC3E}">
        <p14:creationId xmlns:p14="http://schemas.microsoft.com/office/powerpoint/2010/main" val="332282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Strategy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3EB727EC-D2F3-BAE9-5B80-6200B99DE54B}"/>
              </a:ext>
            </a:extLst>
          </p:cNvPr>
          <p:cNvSpPr txBox="1"/>
          <p:nvPr/>
        </p:nvSpPr>
        <p:spPr>
          <a:xfrm>
            <a:off x="211455" y="1198880"/>
            <a:ext cx="8898769" cy="51552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b="1" dirty="0">
                <a:solidFill>
                  <a:srgbClr val="0B9444"/>
                </a:solidFill>
                <a:latin typeface="Roboto Regular"/>
              </a:rPr>
              <a:t>Mission</a:t>
            </a:r>
            <a:r>
              <a:rPr lang="en-US" altLang="en-US" sz="2800" dirty="0">
                <a:solidFill>
                  <a:srgbClr val="0B9444"/>
                </a:solidFill>
                <a:latin typeface="Roboto Regular"/>
              </a:rPr>
              <a:t> </a:t>
            </a:r>
            <a:endParaRPr lang="en-US" altLang="en-US" sz="2800" dirty="0">
              <a:solidFill>
                <a:srgbClr val="0B9444"/>
              </a:solidFill>
              <a:latin typeface="Roboto Regular" panose="02000000000000000000" pitchFamily="2" charset="0"/>
            </a:endParaRPr>
          </a:p>
          <a:p>
            <a:pPr>
              <a:spcAft>
                <a:spcPts val="600"/>
              </a:spcAft>
            </a:pPr>
            <a:r>
              <a:rPr lang="en-US" altLang="en-US" sz="2800" dirty="0">
                <a:solidFill>
                  <a:srgbClr val="0B9444"/>
                </a:solidFill>
                <a:latin typeface="Roboto Regular"/>
              </a:rPr>
              <a:t>As a community-owned, not for profit </a:t>
            </a:r>
            <a:r>
              <a:rPr lang="en-US" altLang="en-US" sz="2800" dirty="0" err="1">
                <a:solidFill>
                  <a:srgbClr val="0B9444"/>
                </a:solidFill>
                <a:latin typeface="Roboto Regular"/>
              </a:rPr>
              <a:t>organisation</a:t>
            </a:r>
            <a:r>
              <a:rPr lang="en-US" altLang="en-US" sz="2800" dirty="0">
                <a:solidFill>
                  <a:srgbClr val="0B9444"/>
                </a:solidFill>
                <a:latin typeface="Roboto Regular"/>
              </a:rPr>
              <a:t> our mission is to deliver zero-carbon energy solutions for all.</a:t>
            </a:r>
          </a:p>
          <a:p>
            <a:pPr>
              <a:spcAft>
                <a:spcPts val="600"/>
              </a:spcAft>
            </a:pPr>
            <a:endParaRPr lang="en-US" altLang="en-US" sz="2800" dirty="0">
              <a:solidFill>
                <a:srgbClr val="0B9444"/>
              </a:solidFill>
              <a:latin typeface="Roboto Regular" panose="02000000000000000000" pitchFamily="2" charset="0"/>
            </a:endParaRPr>
          </a:p>
          <a:p>
            <a:pPr>
              <a:spcAft>
                <a:spcPts val="600"/>
              </a:spcAft>
            </a:pPr>
            <a:r>
              <a:rPr lang="en-US" altLang="en-US" sz="2800" b="1" dirty="0">
                <a:solidFill>
                  <a:srgbClr val="0B9444"/>
                </a:solidFill>
                <a:latin typeface="Roboto Regular"/>
              </a:rPr>
              <a:t>Vision</a:t>
            </a:r>
          </a:p>
          <a:p>
            <a:pPr>
              <a:spcAft>
                <a:spcPts val="600"/>
              </a:spcAft>
            </a:pPr>
            <a:r>
              <a:rPr lang="en-US" altLang="en-US" sz="2800" dirty="0">
                <a:solidFill>
                  <a:srgbClr val="0B9444"/>
                </a:solidFill>
                <a:latin typeface="Roboto Regular"/>
              </a:rPr>
              <a:t>Our vision is to enable the creation of a local energy system that is inclusive, </a:t>
            </a:r>
            <a:r>
              <a:rPr lang="en-US" altLang="en-US" sz="2800" dirty="0" err="1">
                <a:solidFill>
                  <a:srgbClr val="0B9444"/>
                </a:solidFill>
                <a:latin typeface="Roboto Regular"/>
              </a:rPr>
              <a:t>decentralised</a:t>
            </a:r>
            <a:r>
              <a:rPr lang="en-US" altLang="en-US" sz="2800" dirty="0">
                <a:solidFill>
                  <a:srgbClr val="0B9444"/>
                </a:solidFill>
                <a:latin typeface="Roboto Regular"/>
              </a:rPr>
              <a:t>, and </a:t>
            </a:r>
            <a:r>
              <a:rPr lang="en-US" altLang="en-US" sz="2800" dirty="0" err="1">
                <a:solidFill>
                  <a:srgbClr val="0B9444"/>
                </a:solidFill>
                <a:latin typeface="Roboto Regular"/>
              </a:rPr>
              <a:t>decarbonised</a:t>
            </a:r>
            <a:r>
              <a:rPr lang="en-US" altLang="en-US" sz="2800" dirty="0">
                <a:solidFill>
                  <a:srgbClr val="0B9444"/>
                </a:solidFill>
                <a:latin typeface="Roboto Regular"/>
              </a:rPr>
              <a:t>, where community is at the heart of the transition.</a:t>
            </a:r>
          </a:p>
          <a:p>
            <a:pPr>
              <a:spcAft>
                <a:spcPts val="600"/>
              </a:spcAft>
            </a:pPr>
            <a:endParaRPr lang="en-US" altLang="en-US" sz="24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55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Roboto"/>
                <a:ea typeface="Roboto"/>
              </a:rPr>
              <a:t>Awards, recognitions and thank </a:t>
            </a:r>
            <a:r>
              <a:rPr lang="en-US" sz="4400" b="1" dirty="0" err="1">
                <a:solidFill>
                  <a:schemeClr val="bg1"/>
                </a:solidFill>
                <a:latin typeface="Roboto"/>
                <a:ea typeface="Roboto"/>
              </a:rPr>
              <a:t>you's</a:t>
            </a:r>
            <a:endParaRPr lang="en-US" sz="4800" b="1" dirty="0" err="1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3EB727EC-D2F3-BAE9-5B80-6200B99DE54B}"/>
              </a:ext>
            </a:extLst>
          </p:cNvPr>
          <p:cNvSpPr txBox="1"/>
          <p:nvPr/>
        </p:nvSpPr>
        <p:spPr>
          <a:xfrm>
            <a:off x="363855" y="1285240"/>
            <a:ext cx="5732145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B9444"/>
                </a:solidFill>
                <a:latin typeface="Roboto Regular"/>
              </a:rPr>
              <a:t>Sonya Bedford?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B9444"/>
                </a:solidFill>
                <a:latin typeface="Roboto Regular"/>
              </a:rPr>
              <a:t>Patrick Devine-Wright</a:t>
            </a:r>
            <a:endParaRPr lang="en-US" dirty="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B9444"/>
                </a:solidFill>
                <a:latin typeface="Roboto Regular"/>
              </a:rPr>
              <a:t>Stacia Ryder</a:t>
            </a:r>
            <a:endParaRPr lang="en-US" dirty="0">
              <a:cs typeface="Calibri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B9444"/>
                </a:solidFill>
                <a:latin typeface="Roboto Regular" panose="02000000000000000000" pitchFamily="2" charset="0"/>
              </a:rPr>
              <a:t>Trevor Crawford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B9444"/>
                </a:solidFill>
                <a:latin typeface="Roboto Regular" panose="02000000000000000000" pitchFamily="2" charset="0"/>
              </a:rPr>
              <a:t>Thankyous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4380CC5C-B8D2-41C1-3703-B2C594F67B06}"/>
              </a:ext>
            </a:extLst>
          </p:cNvPr>
          <p:cNvSpPr txBox="1"/>
          <p:nvPr/>
        </p:nvSpPr>
        <p:spPr>
          <a:xfrm>
            <a:off x="6094095" y="1285240"/>
            <a:ext cx="6097905" cy="14003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B9444"/>
                </a:solidFill>
                <a:latin typeface="Roboto Regular" panose="02000000000000000000" pitchFamily="2" charset="0"/>
              </a:rPr>
              <a:t>HEA of the Year</a:t>
            </a:r>
            <a:endParaRPr lang="en-US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B9444"/>
                </a:solidFill>
                <a:latin typeface="Roboto Regular" panose="02000000000000000000" pitchFamily="2" charset="0"/>
              </a:rPr>
              <a:t>HH4WB Special Awards </a:t>
            </a:r>
          </a:p>
        </p:txBody>
      </p:sp>
    </p:spTree>
    <p:extLst>
      <p:ext uri="{BB962C8B-B14F-4D97-AF65-F5344CB8AC3E}">
        <p14:creationId xmlns:p14="http://schemas.microsoft.com/office/powerpoint/2010/main" val="214441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AOB</a:t>
            </a:r>
          </a:p>
        </p:txBody>
      </p:sp>
    </p:spTree>
    <p:extLst>
      <p:ext uri="{BB962C8B-B14F-4D97-AF65-F5344CB8AC3E}">
        <p14:creationId xmlns:p14="http://schemas.microsoft.com/office/powerpoint/2010/main" val="196568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1486</Words>
  <Application>Microsoft Office PowerPoint</Application>
  <PresentationFormat>Widescreen</PresentationFormat>
  <Paragraphs>310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Prina Sumaria</dc:creator>
  <cp:lastModifiedBy>Andy Extance</cp:lastModifiedBy>
  <cp:revision>574</cp:revision>
  <dcterms:created xsi:type="dcterms:W3CDTF">2022-06-24T09:54:11Z</dcterms:created>
  <dcterms:modified xsi:type="dcterms:W3CDTF">2022-07-06T16:51:20Z</dcterms:modified>
</cp:coreProperties>
</file>